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57" r:id="rId5"/>
    <p:sldId id="260" r:id="rId6"/>
    <p:sldId id="271" r:id="rId7"/>
    <p:sldId id="268" r:id="rId8"/>
    <p:sldId id="264" r:id="rId9"/>
    <p:sldId id="261" r:id="rId10"/>
    <p:sldId id="262" r:id="rId11"/>
    <p:sldId id="263" r:id="rId12"/>
    <p:sldId id="265" r:id="rId13"/>
    <p:sldId id="266" r:id="rId14"/>
    <p:sldId id="267" r:id="rId15"/>
    <p:sldId id="269" r:id="rId16"/>
    <p:sldId id="270" r:id="rId17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6600"/>
    <a:srgbClr val="00CC00"/>
    <a:srgbClr val="339933"/>
    <a:srgbClr val="8FAADC"/>
    <a:srgbClr val="5EBC00"/>
    <a:srgbClr val="0070C0"/>
    <a:srgbClr val="00ADEA"/>
    <a:srgbClr val="00DE64"/>
    <a:srgbClr val="00A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8BD8D9-DAC1-4B05-A103-6CFA7BE2FB78}" v="31" dt="2026-03-04T10:16:24.1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837" autoAdjust="0"/>
    <p:restoredTop sz="93067" autoAdjust="0"/>
  </p:normalViewPr>
  <p:slideViewPr>
    <p:cSldViewPr snapToGrid="0">
      <p:cViewPr>
        <p:scale>
          <a:sx n="102" d="100"/>
          <a:sy n="102" d="100"/>
        </p:scale>
        <p:origin x="1939" y="31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 Tazelaar" userId="4be068c3-7f0a-45ff-8468-9444b5c2d0b3" providerId="ADAL" clId="{A808821A-305E-4754-A7CA-FFAB113D8BE6}"/>
    <pc:docChg chg="undo custSel addSld delSld modSld">
      <pc:chgData name="Marco Tazelaar" userId="4be068c3-7f0a-45ff-8468-9444b5c2d0b3" providerId="ADAL" clId="{A808821A-305E-4754-A7CA-FFAB113D8BE6}" dt="2026-03-04T10:16:41.539" v="3563" actId="14100"/>
      <pc:docMkLst>
        <pc:docMk/>
      </pc:docMkLst>
      <pc:sldChg chg="addSp delSp modSp mod modTransition delAnim modAnim">
        <pc:chgData name="Marco Tazelaar" userId="4be068c3-7f0a-45ff-8468-9444b5c2d0b3" providerId="ADAL" clId="{A808821A-305E-4754-A7CA-FFAB113D8BE6}" dt="2026-02-27T13:31:18.376" v="2346" actId="1076"/>
        <pc:sldMkLst>
          <pc:docMk/>
          <pc:sldMk cId="4196320131" sldId="257"/>
        </pc:sldMkLst>
        <pc:spChg chg="mod">
          <ac:chgData name="Marco Tazelaar" userId="4be068c3-7f0a-45ff-8468-9444b5c2d0b3" providerId="ADAL" clId="{A808821A-305E-4754-A7CA-FFAB113D8BE6}" dt="2026-02-27T12:43:25.744" v="1630" actId="20577"/>
          <ac:spMkLst>
            <pc:docMk/>
            <pc:sldMk cId="4196320131" sldId="257"/>
            <ac:spMk id="2" creationId="{A12C3998-5694-E261-3C02-B10C220A24C9}"/>
          </ac:spMkLst>
        </pc:spChg>
        <pc:spChg chg="mod">
          <ac:chgData name="Marco Tazelaar" userId="4be068c3-7f0a-45ff-8468-9444b5c2d0b3" providerId="ADAL" clId="{A808821A-305E-4754-A7CA-FFAB113D8BE6}" dt="2026-02-27T12:42:42.164" v="1620" actId="207"/>
          <ac:spMkLst>
            <pc:docMk/>
            <pc:sldMk cId="4196320131" sldId="257"/>
            <ac:spMk id="3" creationId="{3566B655-7B10-B44B-BA4D-10EE071E57E5}"/>
          </ac:spMkLst>
        </pc:spChg>
        <pc:spChg chg="add mod">
          <ac:chgData name="Marco Tazelaar" userId="4be068c3-7f0a-45ff-8468-9444b5c2d0b3" providerId="ADAL" clId="{A808821A-305E-4754-A7CA-FFAB113D8BE6}" dt="2026-02-27T13:31:18.376" v="2346" actId="1076"/>
          <ac:spMkLst>
            <pc:docMk/>
            <pc:sldMk cId="4196320131" sldId="257"/>
            <ac:spMk id="4" creationId="{507A492B-3269-92E6-FA9E-D259DE229DDA}"/>
          </ac:spMkLst>
        </pc:spChg>
        <pc:spChg chg="add mod">
          <ac:chgData name="Marco Tazelaar" userId="4be068c3-7f0a-45ff-8468-9444b5c2d0b3" providerId="ADAL" clId="{A808821A-305E-4754-A7CA-FFAB113D8BE6}" dt="2026-02-27T13:27:03.479" v="2057" actId="1076"/>
          <ac:spMkLst>
            <pc:docMk/>
            <pc:sldMk cId="4196320131" sldId="257"/>
            <ac:spMk id="5" creationId="{4E5B9C16-60C3-185E-AEEB-02AB9AD204EF}"/>
          </ac:spMkLst>
        </pc:spChg>
        <pc:spChg chg="add mod">
          <ac:chgData name="Marco Tazelaar" userId="4be068c3-7f0a-45ff-8468-9444b5c2d0b3" providerId="ADAL" clId="{A808821A-305E-4754-A7CA-FFAB113D8BE6}" dt="2026-02-27T13:31:18.376" v="2346" actId="1076"/>
          <ac:spMkLst>
            <pc:docMk/>
            <pc:sldMk cId="4196320131" sldId="257"/>
            <ac:spMk id="8" creationId="{2CE91913-C021-99F3-EB94-8BDE01B08FD4}"/>
          </ac:spMkLst>
        </pc:spChg>
        <pc:spChg chg="add mod">
          <ac:chgData name="Marco Tazelaar" userId="4be068c3-7f0a-45ff-8468-9444b5c2d0b3" providerId="ADAL" clId="{A808821A-305E-4754-A7CA-FFAB113D8BE6}" dt="2026-02-27T13:27:26.752" v="2060" actId="1076"/>
          <ac:spMkLst>
            <pc:docMk/>
            <pc:sldMk cId="4196320131" sldId="257"/>
            <ac:spMk id="9" creationId="{D44EC3B4-8A20-14E3-3CA2-C8C7BE9B6DF0}"/>
          </ac:spMkLst>
        </pc:spChg>
        <pc:spChg chg="add mod">
          <ac:chgData name="Marco Tazelaar" userId="4be068c3-7f0a-45ff-8468-9444b5c2d0b3" providerId="ADAL" clId="{A808821A-305E-4754-A7CA-FFAB113D8BE6}" dt="2026-02-27T13:31:18.376" v="2346" actId="1076"/>
          <ac:spMkLst>
            <pc:docMk/>
            <pc:sldMk cId="4196320131" sldId="257"/>
            <ac:spMk id="10" creationId="{F1F68111-0120-6292-B967-5C1DF26749CC}"/>
          </ac:spMkLst>
        </pc:spChg>
        <pc:spChg chg="add mod">
          <ac:chgData name="Marco Tazelaar" userId="4be068c3-7f0a-45ff-8468-9444b5c2d0b3" providerId="ADAL" clId="{A808821A-305E-4754-A7CA-FFAB113D8BE6}" dt="2026-02-27T13:31:18.376" v="2346" actId="1076"/>
          <ac:spMkLst>
            <pc:docMk/>
            <pc:sldMk cId="4196320131" sldId="257"/>
            <ac:spMk id="12" creationId="{83035177-2F30-4852-9031-CFEAD7FB6E0A}"/>
          </ac:spMkLst>
        </pc:spChg>
        <pc:spChg chg="add mod">
          <ac:chgData name="Marco Tazelaar" userId="4be068c3-7f0a-45ff-8468-9444b5c2d0b3" providerId="ADAL" clId="{A808821A-305E-4754-A7CA-FFAB113D8BE6}" dt="2026-02-27T13:31:18.376" v="2346" actId="1076"/>
          <ac:spMkLst>
            <pc:docMk/>
            <pc:sldMk cId="4196320131" sldId="257"/>
            <ac:spMk id="14" creationId="{3009768D-BA7F-413E-82EB-30D51CC80317}"/>
          </ac:spMkLst>
        </pc:spChg>
        <pc:spChg chg="add mod">
          <ac:chgData name="Marco Tazelaar" userId="4be068c3-7f0a-45ff-8468-9444b5c2d0b3" providerId="ADAL" clId="{A808821A-305E-4754-A7CA-FFAB113D8BE6}" dt="2026-02-27T13:29:33.406" v="2067" actId="1076"/>
          <ac:spMkLst>
            <pc:docMk/>
            <pc:sldMk cId="4196320131" sldId="257"/>
            <ac:spMk id="15" creationId="{028B68A1-0C07-8627-DC0A-4672C594F140}"/>
          </ac:spMkLst>
        </pc:spChg>
        <pc:spChg chg="add mod">
          <ac:chgData name="Marco Tazelaar" userId="4be068c3-7f0a-45ff-8468-9444b5c2d0b3" providerId="ADAL" clId="{A808821A-305E-4754-A7CA-FFAB113D8BE6}" dt="2026-02-27T13:29:43.177" v="2068" actId="1076"/>
          <ac:spMkLst>
            <pc:docMk/>
            <pc:sldMk cId="4196320131" sldId="257"/>
            <ac:spMk id="16" creationId="{CB094CAA-D88B-ADB1-0AC3-D08FEC003C25}"/>
          </ac:spMkLst>
        </pc:spChg>
        <pc:spChg chg="add mod">
          <ac:chgData name="Marco Tazelaar" userId="4be068c3-7f0a-45ff-8468-9444b5c2d0b3" providerId="ADAL" clId="{A808821A-305E-4754-A7CA-FFAB113D8BE6}" dt="2026-02-27T13:31:18.376" v="2346" actId="1076"/>
          <ac:spMkLst>
            <pc:docMk/>
            <pc:sldMk cId="4196320131" sldId="257"/>
            <ac:spMk id="17" creationId="{67CE8EFE-BA2B-767B-CAB1-9F79E334C957}"/>
          </ac:spMkLst>
        </pc:spChg>
        <pc:spChg chg="mod">
          <ac:chgData name="Marco Tazelaar" userId="4be068c3-7f0a-45ff-8468-9444b5c2d0b3" providerId="ADAL" clId="{A808821A-305E-4754-A7CA-FFAB113D8BE6}" dt="2026-02-27T12:39:54.903" v="1604" actId="1076"/>
          <ac:spMkLst>
            <pc:docMk/>
            <pc:sldMk cId="4196320131" sldId="257"/>
            <ac:spMk id="94" creationId="{8A719207-F048-01A7-37EC-E854493ABCA9}"/>
          </ac:spMkLst>
        </pc:spChg>
        <pc:spChg chg="mod">
          <ac:chgData name="Marco Tazelaar" userId="4be068c3-7f0a-45ff-8468-9444b5c2d0b3" providerId="ADAL" clId="{A808821A-305E-4754-A7CA-FFAB113D8BE6}" dt="2026-02-27T12:42:32.659" v="1619" actId="207"/>
          <ac:spMkLst>
            <pc:docMk/>
            <pc:sldMk cId="4196320131" sldId="257"/>
            <ac:spMk id="95" creationId="{8974D315-0984-1635-58EE-13E2FF9F5DAC}"/>
          </ac:spMkLst>
        </pc:spChg>
        <pc:spChg chg="mod">
          <ac:chgData name="Marco Tazelaar" userId="4be068c3-7f0a-45ff-8468-9444b5c2d0b3" providerId="ADAL" clId="{A808821A-305E-4754-A7CA-FFAB113D8BE6}" dt="2026-02-27T13:31:18.376" v="2346" actId="1076"/>
          <ac:spMkLst>
            <pc:docMk/>
            <pc:sldMk cId="4196320131" sldId="257"/>
            <ac:spMk id="96" creationId="{04C98560-27EA-349E-2F32-F06E76C1E793}"/>
          </ac:spMkLst>
        </pc:spChg>
        <pc:spChg chg="mod">
          <ac:chgData name="Marco Tazelaar" userId="4be068c3-7f0a-45ff-8468-9444b5c2d0b3" providerId="ADAL" clId="{A808821A-305E-4754-A7CA-FFAB113D8BE6}" dt="2026-02-27T13:30:24.129" v="2074" actId="1076"/>
          <ac:spMkLst>
            <pc:docMk/>
            <pc:sldMk cId="4196320131" sldId="257"/>
            <ac:spMk id="97" creationId="{C741C766-B17B-F4C2-A3D4-DCEC8AC85253}"/>
          </ac:spMkLst>
        </pc:spChg>
        <pc:spChg chg="mod">
          <ac:chgData name="Marco Tazelaar" userId="4be068c3-7f0a-45ff-8468-9444b5c2d0b3" providerId="ADAL" clId="{A808821A-305E-4754-A7CA-FFAB113D8BE6}" dt="2026-02-27T13:31:18.376" v="2346" actId="1076"/>
          <ac:spMkLst>
            <pc:docMk/>
            <pc:sldMk cId="4196320131" sldId="257"/>
            <ac:spMk id="98" creationId="{11D6095E-7EF2-50C3-058F-187448541B6A}"/>
          </ac:spMkLst>
        </pc:spChg>
        <pc:spChg chg="mod">
          <ac:chgData name="Marco Tazelaar" userId="4be068c3-7f0a-45ff-8468-9444b5c2d0b3" providerId="ADAL" clId="{A808821A-305E-4754-A7CA-FFAB113D8BE6}" dt="2026-02-27T13:21:53.908" v="2005" actId="14100"/>
          <ac:spMkLst>
            <pc:docMk/>
            <pc:sldMk cId="4196320131" sldId="257"/>
            <ac:spMk id="99" creationId="{40339FC8-7C5D-D925-1D27-D1904AFA202A}"/>
          </ac:spMkLst>
        </pc:spChg>
        <pc:spChg chg="mod">
          <ac:chgData name="Marco Tazelaar" userId="4be068c3-7f0a-45ff-8468-9444b5c2d0b3" providerId="ADAL" clId="{A808821A-305E-4754-A7CA-FFAB113D8BE6}" dt="2026-02-27T13:31:18.376" v="2346" actId="1076"/>
          <ac:spMkLst>
            <pc:docMk/>
            <pc:sldMk cId="4196320131" sldId="257"/>
            <ac:spMk id="101" creationId="{027E7F13-83DC-D61C-4AB9-98B4DD5522B3}"/>
          </ac:spMkLst>
        </pc:spChg>
        <pc:spChg chg="mod">
          <ac:chgData name="Marco Tazelaar" userId="4be068c3-7f0a-45ff-8468-9444b5c2d0b3" providerId="ADAL" clId="{A808821A-305E-4754-A7CA-FFAB113D8BE6}" dt="2026-02-27T12:41:40.425" v="1616" actId="207"/>
          <ac:spMkLst>
            <pc:docMk/>
            <pc:sldMk cId="4196320131" sldId="257"/>
            <ac:spMk id="105" creationId="{89234289-7BD3-C8CD-6FBE-5A9AD1FBF112}"/>
          </ac:spMkLst>
        </pc:spChg>
        <pc:spChg chg="mod">
          <ac:chgData name="Marco Tazelaar" userId="4be068c3-7f0a-45ff-8468-9444b5c2d0b3" providerId="ADAL" clId="{A808821A-305E-4754-A7CA-FFAB113D8BE6}" dt="2026-02-27T13:31:18.376" v="2346" actId="1076"/>
          <ac:spMkLst>
            <pc:docMk/>
            <pc:sldMk cId="4196320131" sldId="257"/>
            <ac:spMk id="106" creationId="{ABDA8C48-768F-47EA-0F02-7653F35AB9C7}"/>
          </ac:spMkLst>
        </pc:spChg>
        <pc:spChg chg="mod">
          <ac:chgData name="Marco Tazelaar" userId="4be068c3-7f0a-45ff-8468-9444b5c2d0b3" providerId="ADAL" clId="{A808821A-305E-4754-A7CA-FFAB113D8BE6}" dt="2026-02-27T13:29:58.862" v="2071" actId="1076"/>
          <ac:spMkLst>
            <pc:docMk/>
            <pc:sldMk cId="4196320131" sldId="257"/>
            <ac:spMk id="107" creationId="{40DE7224-6CE9-8E96-C1C0-EC90D4AB3DB3}"/>
          </ac:spMkLst>
        </pc:spChg>
        <pc:spChg chg="mod">
          <ac:chgData name="Marco Tazelaar" userId="4be068c3-7f0a-45ff-8468-9444b5c2d0b3" providerId="ADAL" clId="{A808821A-305E-4754-A7CA-FFAB113D8BE6}" dt="2026-02-27T13:29:49.821" v="2070" actId="1076"/>
          <ac:spMkLst>
            <pc:docMk/>
            <pc:sldMk cId="4196320131" sldId="257"/>
            <ac:spMk id="109" creationId="{6F73A4BC-4741-A3FA-7773-A744FC346F00}"/>
          </ac:spMkLst>
        </pc:spChg>
        <pc:spChg chg="mod">
          <ac:chgData name="Marco Tazelaar" userId="4be068c3-7f0a-45ff-8468-9444b5c2d0b3" providerId="ADAL" clId="{A808821A-305E-4754-A7CA-FFAB113D8BE6}" dt="2026-02-27T13:29:23.022" v="2065" actId="1076"/>
          <ac:spMkLst>
            <pc:docMk/>
            <pc:sldMk cId="4196320131" sldId="257"/>
            <ac:spMk id="110" creationId="{9176B407-7BC9-9303-EEF8-A53DDE4EFF15}"/>
          </ac:spMkLst>
        </pc:spChg>
        <pc:spChg chg="mod">
          <ac:chgData name="Marco Tazelaar" userId="4be068c3-7f0a-45ff-8468-9444b5c2d0b3" providerId="ADAL" clId="{A808821A-305E-4754-A7CA-FFAB113D8BE6}" dt="2026-02-27T13:30:18.453" v="2073" actId="1076"/>
          <ac:spMkLst>
            <pc:docMk/>
            <pc:sldMk cId="4196320131" sldId="257"/>
            <ac:spMk id="111" creationId="{0858CAC8-C7DF-A4CF-ADDB-47F0EFA8F5CE}"/>
          </ac:spMkLst>
        </pc:spChg>
        <pc:spChg chg="mod">
          <ac:chgData name="Marco Tazelaar" userId="4be068c3-7f0a-45ff-8468-9444b5c2d0b3" providerId="ADAL" clId="{A808821A-305E-4754-A7CA-FFAB113D8BE6}" dt="2026-02-27T13:29:17.889" v="2064" actId="1076"/>
          <ac:spMkLst>
            <pc:docMk/>
            <pc:sldMk cId="4196320131" sldId="257"/>
            <ac:spMk id="115" creationId="{85221B6A-121B-41A1-08CA-DB456A4DCDC5}"/>
          </ac:spMkLst>
        </pc:spChg>
      </pc:sldChg>
      <pc:sldChg chg="addSp delSp modSp mod">
        <pc:chgData name="Marco Tazelaar" userId="4be068c3-7f0a-45ff-8468-9444b5c2d0b3" providerId="ADAL" clId="{A808821A-305E-4754-A7CA-FFAB113D8BE6}" dt="2026-03-04T10:16:41.539" v="3563" actId="14100"/>
        <pc:sldMkLst>
          <pc:docMk/>
          <pc:sldMk cId="99619139" sldId="260"/>
        </pc:sldMkLst>
        <pc:spChg chg="add mod">
          <ac:chgData name="Marco Tazelaar" userId="4be068c3-7f0a-45ff-8468-9444b5c2d0b3" providerId="ADAL" clId="{A808821A-305E-4754-A7CA-FFAB113D8BE6}" dt="2026-03-04T10:16:13.741" v="3527" actId="1076"/>
          <ac:spMkLst>
            <pc:docMk/>
            <pc:sldMk cId="99619139" sldId="260"/>
            <ac:spMk id="2" creationId="{64FE632F-37FC-E097-E455-929AEB6D4439}"/>
          </ac:spMkLst>
        </pc:spChg>
        <pc:spChg chg="add mod">
          <ac:chgData name="Marco Tazelaar" userId="4be068c3-7f0a-45ff-8468-9444b5c2d0b3" providerId="ADAL" clId="{A808821A-305E-4754-A7CA-FFAB113D8BE6}" dt="2026-03-04T10:16:41.539" v="3563" actId="14100"/>
          <ac:spMkLst>
            <pc:docMk/>
            <pc:sldMk cId="99619139" sldId="260"/>
            <ac:spMk id="3" creationId="{09B8093A-9B38-A4A7-E3D9-4E3205FD3CBE}"/>
          </ac:spMkLst>
        </pc:spChg>
      </pc:sldChg>
      <pc:sldChg chg="addSp modSp new mod">
        <pc:chgData name="Marco Tazelaar" userId="4be068c3-7f0a-45ff-8468-9444b5c2d0b3" providerId="ADAL" clId="{A808821A-305E-4754-A7CA-FFAB113D8BE6}" dt="2026-03-04T10:05:10.610" v="3237" actId="20577"/>
        <pc:sldMkLst>
          <pc:docMk/>
          <pc:sldMk cId="135755789" sldId="261"/>
        </pc:sldMkLst>
        <pc:spChg chg="add mod">
          <ac:chgData name="Marco Tazelaar" userId="4be068c3-7f0a-45ff-8468-9444b5c2d0b3" providerId="ADAL" clId="{A808821A-305E-4754-A7CA-FFAB113D8BE6}" dt="2026-03-04T10:05:10.610" v="3237" actId="20577"/>
          <ac:spMkLst>
            <pc:docMk/>
            <pc:sldMk cId="135755789" sldId="261"/>
            <ac:spMk id="4" creationId="{874E4BD5-5495-9AB2-CAA0-52FC7738D4D0}"/>
          </ac:spMkLst>
        </pc:spChg>
        <pc:picChg chg="add mod">
          <ac:chgData name="Marco Tazelaar" userId="4be068c3-7f0a-45ff-8468-9444b5c2d0b3" providerId="ADAL" clId="{A808821A-305E-4754-A7CA-FFAB113D8BE6}" dt="2026-03-02T12:57:02.309" v="2858" actId="14100"/>
          <ac:picMkLst>
            <pc:docMk/>
            <pc:sldMk cId="135755789" sldId="261"/>
            <ac:picMk id="3" creationId="{5E3A5E72-A188-49C4-74AE-50FBC91940C3}"/>
          </ac:picMkLst>
        </pc:picChg>
        <pc:picChg chg="add mod">
          <ac:chgData name="Marco Tazelaar" userId="4be068c3-7f0a-45ff-8468-9444b5c2d0b3" providerId="ADAL" clId="{A808821A-305E-4754-A7CA-FFAB113D8BE6}" dt="2026-03-04T10:04:57.468" v="3225" actId="1076"/>
          <ac:picMkLst>
            <pc:docMk/>
            <pc:sldMk cId="135755789" sldId="261"/>
            <ac:picMk id="5" creationId="{9E679A49-40F9-2E69-75B0-4E143AB43617}"/>
          </ac:picMkLst>
        </pc:picChg>
        <pc:picChg chg="add mod">
          <ac:chgData name="Marco Tazelaar" userId="4be068c3-7f0a-45ff-8468-9444b5c2d0b3" providerId="ADAL" clId="{A808821A-305E-4754-A7CA-FFAB113D8BE6}" dt="2026-03-02T14:13:09.968" v="3052"/>
          <ac:picMkLst>
            <pc:docMk/>
            <pc:sldMk cId="135755789" sldId="261"/>
            <ac:picMk id="6" creationId="{BCDBDF7A-9203-0EB9-84D3-A72AC487CA29}"/>
          </ac:picMkLst>
        </pc:picChg>
      </pc:sldChg>
      <pc:sldChg chg="addSp delSp modSp new mod">
        <pc:chgData name="Marco Tazelaar" userId="4be068c3-7f0a-45ff-8468-9444b5c2d0b3" providerId="ADAL" clId="{A808821A-305E-4754-A7CA-FFAB113D8BE6}" dt="2026-03-04T10:10:41.076" v="3428" actId="14100"/>
        <pc:sldMkLst>
          <pc:docMk/>
          <pc:sldMk cId="21378734" sldId="262"/>
        </pc:sldMkLst>
        <pc:spChg chg="add mod">
          <ac:chgData name="Marco Tazelaar" userId="4be068c3-7f0a-45ff-8468-9444b5c2d0b3" providerId="ADAL" clId="{A808821A-305E-4754-A7CA-FFAB113D8BE6}" dt="2026-03-04T10:06:58.891" v="3277" actId="6549"/>
          <ac:spMkLst>
            <pc:docMk/>
            <pc:sldMk cId="21378734" sldId="262"/>
            <ac:spMk id="4" creationId="{E1CCDE2E-E5B5-3F9E-C3DC-C64C345850F6}"/>
          </ac:spMkLst>
        </pc:spChg>
        <pc:spChg chg="add mod">
          <ac:chgData name="Marco Tazelaar" userId="4be068c3-7f0a-45ff-8468-9444b5c2d0b3" providerId="ADAL" clId="{A808821A-305E-4754-A7CA-FFAB113D8BE6}" dt="2026-03-04T10:08:14.269" v="3333" actId="1076"/>
          <ac:spMkLst>
            <pc:docMk/>
            <pc:sldMk cId="21378734" sldId="262"/>
            <ac:spMk id="5" creationId="{65C81E42-C5FF-D5D1-CDBF-BC092A029A6C}"/>
          </ac:spMkLst>
        </pc:spChg>
        <pc:spChg chg="add mod">
          <ac:chgData name="Marco Tazelaar" userId="4be068c3-7f0a-45ff-8468-9444b5c2d0b3" providerId="ADAL" clId="{A808821A-305E-4754-A7CA-FFAB113D8BE6}" dt="2026-03-04T10:10:41.076" v="3428" actId="14100"/>
          <ac:spMkLst>
            <pc:docMk/>
            <pc:sldMk cId="21378734" sldId="262"/>
            <ac:spMk id="6" creationId="{82B8A72D-F078-44E0-6EA4-61DD0607CAD1}"/>
          </ac:spMkLst>
        </pc:spChg>
        <pc:picChg chg="add mod">
          <ac:chgData name="Marco Tazelaar" userId="4be068c3-7f0a-45ff-8468-9444b5c2d0b3" providerId="ADAL" clId="{A808821A-305E-4754-A7CA-FFAB113D8BE6}" dt="2026-03-02T13:11:38.340" v="2878" actId="1076"/>
          <ac:picMkLst>
            <pc:docMk/>
            <pc:sldMk cId="21378734" sldId="262"/>
            <ac:picMk id="3" creationId="{48491E21-ED9E-FD2F-6451-44766893EE7E}"/>
          </ac:picMkLst>
        </pc:picChg>
        <pc:picChg chg="add mod">
          <ac:chgData name="Marco Tazelaar" userId="4be068c3-7f0a-45ff-8468-9444b5c2d0b3" providerId="ADAL" clId="{A808821A-305E-4754-A7CA-FFAB113D8BE6}" dt="2026-03-04T10:07:03.438" v="3278" actId="1076"/>
          <ac:picMkLst>
            <pc:docMk/>
            <pc:sldMk cId="21378734" sldId="262"/>
            <ac:picMk id="9" creationId="{EC50F43F-E0A5-1EEF-F547-25CC6A5D9B8E}"/>
          </ac:picMkLst>
        </pc:picChg>
        <pc:picChg chg="add mod">
          <ac:chgData name="Marco Tazelaar" userId="4be068c3-7f0a-45ff-8468-9444b5c2d0b3" providerId="ADAL" clId="{A808821A-305E-4754-A7CA-FFAB113D8BE6}" dt="2026-03-02T14:13:14.631" v="3053"/>
          <ac:picMkLst>
            <pc:docMk/>
            <pc:sldMk cId="21378734" sldId="262"/>
            <ac:picMk id="10" creationId="{4953E800-2088-085B-60A6-B478F44BB0D8}"/>
          </ac:picMkLst>
        </pc:picChg>
      </pc:sldChg>
      <pc:sldChg chg="addSp modSp new mod">
        <pc:chgData name="Marco Tazelaar" userId="4be068c3-7f0a-45ff-8468-9444b5c2d0b3" providerId="ADAL" clId="{A808821A-305E-4754-A7CA-FFAB113D8BE6}" dt="2026-03-02T14:13:17.675" v="3054"/>
        <pc:sldMkLst>
          <pc:docMk/>
          <pc:sldMk cId="3015915396" sldId="263"/>
        </pc:sldMkLst>
        <pc:picChg chg="add mod">
          <ac:chgData name="Marco Tazelaar" userId="4be068c3-7f0a-45ff-8468-9444b5c2d0b3" providerId="ADAL" clId="{A808821A-305E-4754-A7CA-FFAB113D8BE6}" dt="2026-03-02T14:13:17.675" v="3054"/>
          <ac:picMkLst>
            <pc:docMk/>
            <pc:sldMk cId="3015915396" sldId="263"/>
            <ac:picMk id="2" creationId="{32E7ADBF-DC3C-069A-3723-23D8141EF025}"/>
          </ac:picMkLst>
        </pc:picChg>
        <pc:picChg chg="add mod">
          <ac:chgData name="Marco Tazelaar" userId="4be068c3-7f0a-45ff-8468-9444b5c2d0b3" providerId="ADAL" clId="{A808821A-305E-4754-A7CA-FFAB113D8BE6}" dt="2026-03-02T13:07:27.620" v="2876" actId="1076"/>
          <ac:picMkLst>
            <pc:docMk/>
            <pc:sldMk cId="3015915396" sldId="263"/>
            <ac:picMk id="7" creationId="{20628746-7A94-6E78-9120-CF6609EE066D}"/>
          </ac:picMkLst>
        </pc:picChg>
      </pc:sldChg>
      <pc:sldChg chg="addSp modSp new mod">
        <pc:chgData name="Marco Tazelaar" userId="4be068c3-7f0a-45ff-8468-9444b5c2d0b3" providerId="ADAL" clId="{A808821A-305E-4754-A7CA-FFAB113D8BE6}" dt="2026-03-04T10:05:50.968" v="3252" actId="20577"/>
        <pc:sldMkLst>
          <pc:docMk/>
          <pc:sldMk cId="4238842513" sldId="264"/>
        </pc:sldMkLst>
        <pc:spChg chg="add mod">
          <ac:chgData name="Marco Tazelaar" userId="4be068c3-7f0a-45ff-8468-9444b5c2d0b3" providerId="ADAL" clId="{A808821A-305E-4754-A7CA-FFAB113D8BE6}" dt="2026-03-04T10:05:50.968" v="3252" actId="20577"/>
          <ac:spMkLst>
            <pc:docMk/>
            <pc:sldMk cId="4238842513" sldId="264"/>
            <ac:spMk id="5" creationId="{55F3B693-0D2F-E79D-8FAA-11B1DA2E069C}"/>
          </ac:spMkLst>
        </pc:spChg>
        <pc:picChg chg="add">
          <ac:chgData name="Marco Tazelaar" userId="4be068c3-7f0a-45ff-8468-9444b5c2d0b3" providerId="ADAL" clId="{A808821A-305E-4754-A7CA-FFAB113D8BE6}" dt="2026-03-02T13:13:56.678" v="2884" actId="22"/>
          <ac:picMkLst>
            <pc:docMk/>
            <pc:sldMk cId="4238842513" sldId="264"/>
            <ac:picMk id="3" creationId="{916549AD-B12E-EA1E-41FA-8D064ADCD5CC}"/>
          </ac:picMkLst>
        </pc:picChg>
        <pc:picChg chg="add mod">
          <ac:chgData name="Marco Tazelaar" userId="4be068c3-7f0a-45ff-8468-9444b5c2d0b3" providerId="ADAL" clId="{A808821A-305E-4754-A7CA-FFAB113D8BE6}" dt="2026-03-02T14:12:34.678" v="3051" actId="1076"/>
          <ac:picMkLst>
            <pc:docMk/>
            <pc:sldMk cId="4238842513" sldId="264"/>
            <ac:picMk id="4" creationId="{5D5C1BA4-2AB5-FEF0-1578-90DD3DC734F2}"/>
          </ac:picMkLst>
        </pc:picChg>
      </pc:sldChg>
      <pc:sldChg chg="addSp delSp modSp new mod">
        <pc:chgData name="Marco Tazelaar" userId="4be068c3-7f0a-45ff-8468-9444b5c2d0b3" providerId="ADAL" clId="{A808821A-305E-4754-A7CA-FFAB113D8BE6}" dt="2026-03-04T10:13:02.072" v="3478" actId="14100"/>
        <pc:sldMkLst>
          <pc:docMk/>
          <pc:sldMk cId="1707827665" sldId="265"/>
        </pc:sldMkLst>
        <pc:spChg chg="add mod">
          <ac:chgData name="Marco Tazelaar" userId="4be068c3-7f0a-45ff-8468-9444b5c2d0b3" providerId="ADAL" clId="{A808821A-305E-4754-A7CA-FFAB113D8BE6}" dt="2026-03-04T10:12:56.116" v="3477" actId="1076"/>
          <ac:spMkLst>
            <pc:docMk/>
            <pc:sldMk cId="1707827665" sldId="265"/>
            <ac:spMk id="3" creationId="{D19D7278-3552-CB2D-4573-AC28CE99B59B}"/>
          </ac:spMkLst>
        </pc:spChg>
        <pc:picChg chg="add mod">
          <ac:chgData name="Marco Tazelaar" userId="4be068c3-7f0a-45ff-8468-9444b5c2d0b3" providerId="ADAL" clId="{A808821A-305E-4754-A7CA-FFAB113D8BE6}" dt="2026-03-02T14:13:20.254" v="3055"/>
          <ac:picMkLst>
            <pc:docMk/>
            <pc:sldMk cId="1707827665" sldId="265"/>
            <ac:picMk id="4" creationId="{D443A4D4-1114-00B1-A200-6712413A4436}"/>
          </ac:picMkLst>
        </pc:picChg>
        <pc:picChg chg="add mod">
          <ac:chgData name="Marco Tazelaar" userId="4be068c3-7f0a-45ff-8468-9444b5c2d0b3" providerId="ADAL" clId="{A808821A-305E-4754-A7CA-FFAB113D8BE6}" dt="2026-03-04T10:13:02.072" v="3478" actId="14100"/>
          <ac:picMkLst>
            <pc:docMk/>
            <pc:sldMk cId="1707827665" sldId="265"/>
            <ac:picMk id="6" creationId="{AAF4BF23-8F2D-A116-0D44-A41CAD6B328E}"/>
          </ac:picMkLst>
        </pc:picChg>
      </pc:sldChg>
      <pc:sldChg chg="addSp modSp new mod">
        <pc:chgData name="Marco Tazelaar" userId="4be068c3-7f0a-45ff-8468-9444b5c2d0b3" providerId="ADAL" clId="{A808821A-305E-4754-A7CA-FFAB113D8BE6}" dt="2026-03-04T10:12:16.281" v="3475" actId="14100"/>
        <pc:sldMkLst>
          <pc:docMk/>
          <pc:sldMk cId="1701056618" sldId="266"/>
        </pc:sldMkLst>
        <pc:spChg chg="add mod">
          <ac:chgData name="Marco Tazelaar" userId="4be068c3-7f0a-45ff-8468-9444b5c2d0b3" providerId="ADAL" clId="{A808821A-305E-4754-A7CA-FFAB113D8BE6}" dt="2026-03-04T10:11:08.218" v="3430" actId="1076"/>
          <ac:spMkLst>
            <pc:docMk/>
            <pc:sldMk cId="1701056618" sldId="266"/>
            <ac:spMk id="5" creationId="{22FFFBA6-D93F-5413-698A-9D65C328AC9E}"/>
          </ac:spMkLst>
        </pc:spChg>
        <pc:spChg chg="add mod">
          <ac:chgData name="Marco Tazelaar" userId="4be068c3-7f0a-45ff-8468-9444b5c2d0b3" providerId="ADAL" clId="{A808821A-305E-4754-A7CA-FFAB113D8BE6}" dt="2026-03-04T10:12:16.281" v="3475" actId="14100"/>
          <ac:spMkLst>
            <pc:docMk/>
            <pc:sldMk cId="1701056618" sldId="266"/>
            <ac:spMk id="6" creationId="{5A349E43-9F93-C587-E3DB-6488EEE7D9AA}"/>
          </ac:spMkLst>
        </pc:spChg>
        <pc:picChg chg="add">
          <ac:chgData name="Marco Tazelaar" userId="4be068c3-7f0a-45ff-8468-9444b5c2d0b3" providerId="ADAL" clId="{A808821A-305E-4754-A7CA-FFAB113D8BE6}" dt="2026-03-02T13:54:47.927" v="2888" actId="22"/>
          <ac:picMkLst>
            <pc:docMk/>
            <pc:sldMk cId="1701056618" sldId="266"/>
            <ac:picMk id="3" creationId="{0E62FFDB-3BE1-60EB-9DDC-6341D8E898F3}"/>
          </ac:picMkLst>
        </pc:picChg>
        <pc:picChg chg="add mod">
          <ac:chgData name="Marco Tazelaar" userId="4be068c3-7f0a-45ff-8468-9444b5c2d0b3" providerId="ADAL" clId="{A808821A-305E-4754-A7CA-FFAB113D8BE6}" dt="2026-03-02T14:13:22.931" v="3056"/>
          <ac:picMkLst>
            <pc:docMk/>
            <pc:sldMk cId="1701056618" sldId="266"/>
            <ac:picMk id="4" creationId="{D9B39643-1B9D-90F3-E8F0-86796AC5AAFE}"/>
          </ac:picMkLst>
        </pc:picChg>
      </pc:sldChg>
      <pc:sldChg chg="addSp modSp new mod">
        <pc:chgData name="Marco Tazelaar" userId="4be068c3-7f0a-45ff-8468-9444b5c2d0b3" providerId="ADAL" clId="{A808821A-305E-4754-A7CA-FFAB113D8BE6}" dt="2026-03-04T10:13:51.399" v="3480" actId="1076"/>
        <pc:sldMkLst>
          <pc:docMk/>
          <pc:sldMk cId="1327633940" sldId="267"/>
        </pc:sldMkLst>
        <pc:spChg chg="add mod">
          <ac:chgData name="Marco Tazelaar" userId="4be068c3-7f0a-45ff-8468-9444b5c2d0b3" providerId="ADAL" clId="{A808821A-305E-4754-A7CA-FFAB113D8BE6}" dt="2026-03-04T10:13:51.399" v="3480" actId="1076"/>
          <ac:spMkLst>
            <pc:docMk/>
            <pc:sldMk cId="1327633940" sldId="267"/>
            <ac:spMk id="5" creationId="{7042EF7D-3741-1FD4-F6E0-C51AF0C74A74}"/>
          </ac:spMkLst>
        </pc:spChg>
        <pc:picChg chg="add">
          <ac:chgData name="Marco Tazelaar" userId="4be068c3-7f0a-45ff-8468-9444b5c2d0b3" providerId="ADAL" clId="{A808821A-305E-4754-A7CA-FFAB113D8BE6}" dt="2026-03-02T13:58:15.285" v="2908" actId="22"/>
          <ac:picMkLst>
            <pc:docMk/>
            <pc:sldMk cId="1327633940" sldId="267"/>
            <ac:picMk id="3" creationId="{D2AD7B7D-B237-209A-5183-5D2846FFB883}"/>
          </ac:picMkLst>
        </pc:picChg>
        <pc:picChg chg="add mod">
          <ac:chgData name="Marco Tazelaar" userId="4be068c3-7f0a-45ff-8468-9444b5c2d0b3" providerId="ADAL" clId="{A808821A-305E-4754-A7CA-FFAB113D8BE6}" dt="2026-03-02T14:13:25.210" v="3057"/>
          <ac:picMkLst>
            <pc:docMk/>
            <pc:sldMk cId="1327633940" sldId="267"/>
            <ac:picMk id="4" creationId="{BECDFD31-33E1-E220-2D3D-B2C00E08BB1B}"/>
          </ac:picMkLst>
        </pc:picChg>
      </pc:sldChg>
      <pc:sldChg chg="addSp modSp new mod">
        <pc:chgData name="Marco Tazelaar" userId="4be068c3-7f0a-45ff-8468-9444b5c2d0b3" providerId="ADAL" clId="{A808821A-305E-4754-A7CA-FFAB113D8BE6}" dt="2026-03-02T14:12:16.111" v="3048" actId="1076"/>
        <pc:sldMkLst>
          <pc:docMk/>
          <pc:sldMk cId="3601767788" sldId="268"/>
        </pc:sldMkLst>
        <pc:picChg chg="add">
          <ac:chgData name="Marco Tazelaar" userId="4be068c3-7f0a-45ff-8468-9444b5c2d0b3" providerId="ADAL" clId="{A808821A-305E-4754-A7CA-FFAB113D8BE6}" dt="2026-03-02T14:02:00.391" v="2939" actId="22"/>
          <ac:picMkLst>
            <pc:docMk/>
            <pc:sldMk cId="3601767788" sldId="268"/>
            <ac:picMk id="3" creationId="{B2C9774B-4ABC-DB58-C191-889D5231337B}"/>
          </ac:picMkLst>
        </pc:picChg>
        <pc:picChg chg="add mod">
          <ac:chgData name="Marco Tazelaar" userId="4be068c3-7f0a-45ff-8468-9444b5c2d0b3" providerId="ADAL" clId="{A808821A-305E-4754-A7CA-FFAB113D8BE6}" dt="2026-03-02T14:12:16.111" v="3048" actId="1076"/>
          <ac:picMkLst>
            <pc:docMk/>
            <pc:sldMk cId="3601767788" sldId="268"/>
            <ac:picMk id="5" creationId="{4875E613-D0FF-C0ED-AAF9-F1E83D89597F}"/>
          </ac:picMkLst>
        </pc:picChg>
      </pc:sldChg>
      <pc:sldChg chg="addSp modSp new mod">
        <pc:chgData name="Marco Tazelaar" userId="4be068c3-7f0a-45ff-8468-9444b5c2d0b3" providerId="ADAL" clId="{A808821A-305E-4754-A7CA-FFAB113D8BE6}" dt="2026-03-04T10:15:22.162" v="3518" actId="1076"/>
        <pc:sldMkLst>
          <pc:docMk/>
          <pc:sldMk cId="441702759" sldId="269"/>
        </pc:sldMkLst>
        <pc:spChg chg="add mod">
          <ac:chgData name="Marco Tazelaar" userId="4be068c3-7f0a-45ff-8468-9444b5c2d0b3" providerId="ADAL" clId="{A808821A-305E-4754-A7CA-FFAB113D8BE6}" dt="2026-03-04T10:14:27.926" v="3482" actId="1076"/>
          <ac:spMkLst>
            <pc:docMk/>
            <pc:sldMk cId="441702759" sldId="269"/>
            <ac:spMk id="4" creationId="{532EB5E0-59EB-D9E6-5D98-B6600C2D655E}"/>
          </ac:spMkLst>
        </pc:spChg>
        <pc:spChg chg="add mod">
          <ac:chgData name="Marco Tazelaar" userId="4be068c3-7f0a-45ff-8468-9444b5c2d0b3" providerId="ADAL" clId="{A808821A-305E-4754-A7CA-FFAB113D8BE6}" dt="2026-03-04T10:15:22.162" v="3518" actId="1076"/>
          <ac:spMkLst>
            <pc:docMk/>
            <pc:sldMk cId="441702759" sldId="269"/>
            <ac:spMk id="9" creationId="{96F350AE-C77B-803D-1208-B15AB7C7064D}"/>
          </ac:spMkLst>
        </pc:spChg>
        <pc:picChg chg="add mod">
          <ac:chgData name="Marco Tazelaar" userId="4be068c3-7f0a-45ff-8468-9444b5c2d0b3" providerId="ADAL" clId="{A808821A-305E-4754-A7CA-FFAB113D8BE6}" dt="2026-03-04T10:14:36.180" v="3484" actId="1076"/>
          <ac:picMkLst>
            <pc:docMk/>
            <pc:sldMk cId="441702759" sldId="269"/>
            <ac:picMk id="3" creationId="{1D331084-25E7-C8E6-C6C2-8C102BC2F0AD}"/>
          </ac:picMkLst>
        </pc:picChg>
        <pc:picChg chg="add mod">
          <ac:chgData name="Marco Tazelaar" userId="4be068c3-7f0a-45ff-8468-9444b5c2d0b3" providerId="ADAL" clId="{A808821A-305E-4754-A7CA-FFAB113D8BE6}" dt="2026-03-02T14:06:55.241" v="2950" actId="1076"/>
          <ac:picMkLst>
            <pc:docMk/>
            <pc:sldMk cId="441702759" sldId="269"/>
            <ac:picMk id="5" creationId="{A992EBF4-7EDF-CDC0-D446-100BF0959891}"/>
          </ac:picMkLst>
        </pc:picChg>
        <pc:picChg chg="add mod">
          <ac:chgData name="Marco Tazelaar" userId="4be068c3-7f0a-45ff-8468-9444b5c2d0b3" providerId="ADAL" clId="{A808821A-305E-4754-A7CA-FFAB113D8BE6}" dt="2026-03-02T14:13:28.760" v="3058"/>
          <ac:picMkLst>
            <pc:docMk/>
            <pc:sldMk cId="441702759" sldId="269"/>
            <ac:picMk id="8" creationId="{42676B89-4217-2839-76D9-6F7DEF7497D7}"/>
          </ac:picMkLst>
        </pc:picChg>
        <pc:cxnChg chg="add mod">
          <ac:chgData name="Marco Tazelaar" userId="4be068c3-7f0a-45ff-8468-9444b5c2d0b3" providerId="ADAL" clId="{A808821A-305E-4754-A7CA-FFAB113D8BE6}" dt="2026-03-04T10:14:46.642" v="3485" actId="14100"/>
          <ac:cxnSpMkLst>
            <pc:docMk/>
            <pc:sldMk cId="441702759" sldId="269"/>
            <ac:cxnSpMk id="7" creationId="{DFC182E8-9796-B9F5-8774-B32E4AD17FD9}"/>
          </ac:cxnSpMkLst>
        </pc:cxnChg>
      </pc:sldChg>
      <pc:sldChg chg="addSp modSp new mod">
        <pc:chgData name="Marco Tazelaar" userId="4be068c3-7f0a-45ff-8468-9444b5c2d0b3" providerId="ADAL" clId="{A808821A-305E-4754-A7CA-FFAB113D8BE6}" dt="2026-03-04T10:02:39.505" v="3219" actId="1076"/>
        <pc:sldMkLst>
          <pc:docMk/>
          <pc:sldMk cId="2450172329" sldId="270"/>
        </pc:sldMkLst>
        <pc:spChg chg="add mod">
          <ac:chgData name="Marco Tazelaar" userId="4be068c3-7f0a-45ff-8468-9444b5c2d0b3" providerId="ADAL" clId="{A808821A-305E-4754-A7CA-FFAB113D8BE6}" dt="2026-03-04T10:01:52.364" v="3175" actId="1076"/>
          <ac:spMkLst>
            <pc:docMk/>
            <pc:sldMk cId="2450172329" sldId="270"/>
            <ac:spMk id="4" creationId="{69A4B597-EDCB-C5FA-7FF0-CCA8EF90188C}"/>
          </ac:spMkLst>
        </pc:spChg>
        <pc:spChg chg="add mod">
          <ac:chgData name="Marco Tazelaar" userId="4be068c3-7f0a-45ff-8468-9444b5c2d0b3" providerId="ADAL" clId="{A808821A-305E-4754-A7CA-FFAB113D8BE6}" dt="2026-03-04T10:02:39.505" v="3219" actId="1076"/>
          <ac:spMkLst>
            <pc:docMk/>
            <pc:sldMk cId="2450172329" sldId="270"/>
            <ac:spMk id="6" creationId="{F553401F-F315-4D83-421F-2610D22F0E79}"/>
          </ac:spMkLst>
        </pc:spChg>
        <pc:picChg chg="add mod">
          <ac:chgData name="Marco Tazelaar" userId="4be068c3-7f0a-45ff-8468-9444b5c2d0b3" providerId="ADAL" clId="{A808821A-305E-4754-A7CA-FFAB113D8BE6}" dt="2026-03-04T10:02:04.283" v="3176" actId="1076"/>
          <ac:picMkLst>
            <pc:docMk/>
            <pc:sldMk cId="2450172329" sldId="270"/>
            <ac:picMk id="3" creationId="{1D2E0D94-9E8E-17D4-03C3-05E83CC24CB4}"/>
          </ac:picMkLst>
        </pc:picChg>
        <pc:picChg chg="add mod">
          <ac:chgData name="Marco Tazelaar" userId="4be068c3-7f0a-45ff-8468-9444b5c2d0b3" providerId="ADAL" clId="{A808821A-305E-4754-A7CA-FFAB113D8BE6}" dt="2026-03-02T14:04:54.176" v="2947" actId="1076"/>
          <ac:picMkLst>
            <pc:docMk/>
            <pc:sldMk cId="2450172329" sldId="270"/>
            <ac:picMk id="5" creationId="{4B25C2E6-FEF0-6E4D-799A-D0B4FF111E80}"/>
          </ac:picMkLst>
        </pc:picChg>
        <pc:picChg chg="add mod">
          <ac:chgData name="Marco Tazelaar" userId="4be068c3-7f0a-45ff-8468-9444b5c2d0b3" providerId="ADAL" clId="{A808821A-305E-4754-A7CA-FFAB113D8BE6}" dt="2026-03-02T14:13:34.780" v="3059"/>
          <ac:picMkLst>
            <pc:docMk/>
            <pc:sldMk cId="2450172329" sldId="270"/>
            <ac:picMk id="8" creationId="{F3A098A1-2FD6-C58D-8036-A45F1B239534}"/>
          </ac:picMkLst>
        </pc:picChg>
        <pc:cxnChg chg="add">
          <ac:chgData name="Marco Tazelaar" userId="4be068c3-7f0a-45ff-8468-9444b5c2d0b3" providerId="ADAL" clId="{A808821A-305E-4754-A7CA-FFAB113D8BE6}" dt="2026-03-02T14:05:03.568" v="2948" actId="11529"/>
          <ac:cxnSpMkLst>
            <pc:docMk/>
            <pc:sldMk cId="2450172329" sldId="270"/>
            <ac:cxnSpMk id="7" creationId="{AA2F9F14-1298-43E0-566B-668CA17F461E}"/>
          </ac:cxnSpMkLst>
        </pc:cxnChg>
      </pc:sldChg>
      <pc:sldChg chg="addSp delSp modSp new mod">
        <pc:chgData name="Marco Tazelaar" userId="4be068c3-7f0a-45ff-8468-9444b5c2d0b3" providerId="ADAL" clId="{A808821A-305E-4754-A7CA-FFAB113D8BE6}" dt="2026-03-04T10:03:35.256" v="3224"/>
        <pc:sldMkLst>
          <pc:docMk/>
          <pc:sldMk cId="249953469" sldId="271"/>
        </pc:sldMkLst>
        <pc:spChg chg="add mod">
          <ac:chgData name="Marco Tazelaar" userId="4be068c3-7f0a-45ff-8468-9444b5c2d0b3" providerId="ADAL" clId="{A808821A-305E-4754-A7CA-FFAB113D8BE6}" dt="2026-03-04T10:03:24.916" v="3221" actId="1076"/>
          <ac:spMkLst>
            <pc:docMk/>
            <pc:sldMk cId="249953469" sldId="271"/>
            <ac:spMk id="5" creationId="{B8E544D0-4495-0F3B-6C8F-D4E3CCBDE848}"/>
          </ac:spMkLst>
        </pc:spChg>
        <pc:spChg chg="add del mod">
          <ac:chgData name="Marco Tazelaar" userId="4be068c3-7f0a-45ff-8468-9444b5c2d0b3" providerId="ADAL" clId="{A808821A-305E-4754-A7CA-FFAB113D8BE6}" dt="2026-03-04T10:03:35.256" v="3224"/>
          <ac:spMkLst>
            <pc:docMk/>
            <pc:sldMk cId="249953469" sldId="271"/>
            <ac:spMk id="6" creationId="{6DAEA389-080C-2830-1201-FF7F7E7F3887}"/>
          </ac:spMkLst>
        </pc:spChg>
        <pc:picChg chg="add mod">
          <ac:chgData name="Marco Tazelaar" userId="4be068c3-7f0a-45ff-8468-9444b5c2d0b3" providerId="ADAL" clId="{A808821A-305E-4754-A7CA-FFAB113D8BE6}" dt="2026-03-04T10:00:40.580" v="3173"/>
          <ac:picMkLst>
            <pc:docMk/>
            <pc:sldMk cId="249953469" sldId="271"/>
            <ac:picMk id="2" creationId="{629C9A5F-C06E-ADB8-BDFC-A5A15CAAC3AF}"/>
          </ac:picMkLst>
        </pc:picChg>
        <pc:picChg chg="add">
          <ac:chgData name="Marco Tazelaar" userId="4be068c3-7f0a-45ff-8468-9444b5c2d0b3" providerId="ADAL" clId="{A808821A-305E-4754-A7CA-FFAB113D8BE6}" dt="2026-03-02T14:17:31.780" v="3154" actId="22"/>
          <ac:picMkLst>
            <pc:docMk/>
            <pc:sldMk cId="249953469" sldId="271"/>
            <ac:picMk id="3" creationId="{976E64C5-B239-EB9C-5E46-DB63BA02BC6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3D4D61B4-39AD-4B8C-A721-7B43235E63F3}" type="datetimeFigureOut">
              <a:rPr lang="nl-NL" smtClean="0"/>
              <a:t>4-3-2026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3EA03B2-A5D9-4A8A-B476-9EEAC0ECBDA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32840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EA03B2-A5D9-4A8A-B476-9EEAC0ECBDA7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61756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EA03B2-A5D9-4A8A-B476-9EEAC0ECBDA7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1590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88B11-6CFA-4813-B029-4171C94D22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5F8786-270D-4B8D-A6F3-6AE21F2121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9DADEF-243B-4D45-AA7E-D1A64183D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D45D-B824-41F6-A177-91459DD050E1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B13BC3-4B14-4AE7-A542-B3F5A704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0B6F77-3C7B-4E14-B837-BD9E9B58D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56179-D1BE-4368-869B-267F2EB515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0615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B4DCAD-F14B-4069-8782-CBB8BB6CB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ACA048-B16B-4F79-9A6B-1F9B7D7B8E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E69B0F-3C20-45CE-B418-C4C7BBC27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D45D-B824-41F6-A177-91459DD050E1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18DE6D-CD98-44F0-843A-929F64D03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E3159-D10B-4C23-AE36-DA537EC97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56179-D1BE-4368-869B-267F2EB515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888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8823F9-9472-48C5-BB9C-55C9A59D7E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585CAD-B4E4-46C9-A64A-5692C8FB9C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D8D16-919B-4911-9A67-0BD8C2DAC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D45D-B824-41F6-A177-91459DD050E1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008621-0141-4470-8955-A6778644B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DE4D34-D218-4D2E-86B7-00CEB426D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56179-D1BE-4368-869B-267F2EB515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107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CD8F8-762E-40B0-81D9-F44D41AFF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E9C447-2FB1-46E6-90AD-568DCCE424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17FAED-E919-4762-A5ED-7BB99942D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D45D-B824-41F6-A177-91459DD050E1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F99C6-80B4-47A6-B90F-8DF1302D1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1DFCE2-9F4E-4501-A67B-435979F16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56179-D1BE-4368-869B-267F2EB515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560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505F0-1C71-4C57-9977-F8DAE17EA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CD46A5-989D-4A6C-9E6E-A65C9B0F98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D78095-C9F0-4DAA-819A-25290D534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D45D-B824-41F6-A177-91459DD050E1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9A176B-2247-4848-841E-AEEAF5130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E21865-3A7A-4777-BDD8-D8746578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56179-D1BE-4368-869B-267F2EB515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054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3D337-8877-4091-B5A2-0A9D818D8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9153AB-BF6F-4002-97AA-D4F2517DC7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3D40D5-0A90-4952-91D1-C6808E2C00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023F4A-18CF-4D78-AE08-A3865A910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D45D-B824-41F6-A177-91459DD050E1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790E80-36D1-4606-832B-976FD6102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B367EC-FE61-45AA-8C96-2B5D2138A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56179-D1BE-4368-869B-267F2EB515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212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2AF47-151E-4534-89C0-A8705E7FD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FB619E-BB99-4677-AF33-A9155311D7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4BE55A-041A-4469-B363-A79FD65BEB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169328-0DDC-4ABB-B72E-D575ACF37D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1B562C-D6EA-46A6-83EC-6FA0ACA793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A3E3FAE-4EDE-41C9-BC2F-8826C48FA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D45D-B824-41F6-A177-91459DD050E1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D24C38-8F84-405A-BC6F-85F35736A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13BDA6-E2D3-43D8-9324-D0DD28259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56179-D1BE-4368-869B-267F2EB515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66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A0700-4EB5-420E-A9AA-2622F89A2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0A9218-18D9-4CBE-A5C1-DF40BA7B2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D45D-B824-41F6-A177-91459DD050E1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397C61-4AEC-4618-A540-48B1BD106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B466B6-9200-446E-9598-A0FD7E03F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56179-D1BE-4368-869B-267F2EB515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054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CF1797-67C6-4982-AE03-071DB435E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D45D-B824-41F6-A177-91459DD050E1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6FE418-DA22-4367-861F-43D6ADD50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7AFF6C-9833-4A92-B45B-7D4063688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56179-D1BE-4368-869B-267F2EB515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9614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7DD12-DCAF-47EB-A78D-9F1C63AEE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07A4A9-D21A-4D05-BE06-D07F3438A2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8018A8-2520-47D6-845B-E5BAF7AA0C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E65723-E09C-4198-9484-A32E65C7F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D45D-B824-41F6-A177-91459DD050E1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9E60BA-01CC-4C87-B590-DB2967C54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A5F6E7-6B81-491B-B428-1511597B8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56179-D1BE-4368-869B-267F2EB515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205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B7ABA-D453-4DBA-8053-32D986988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B4C46B-FBAA-4EE5-8D74-EAA19E675F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7BE4AD-D267-462C-9312-5BB942DB15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C36B66-02B3-4CC8-BE1C-70E249561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D45D-B824-41F6-A177-91459DD050E1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FD032A-4241-4407-9D52-FA16D1274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C2EC60-32F4-4C9D-8F16-E1F6FB20A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56179-D1BE-4368-869B-267F2EB515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503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A80F36-F948-486F-8BAF-EC3ED7115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A6BC97-7BFE-4E82-998C-914146FEEC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E4A055-E16D-41BD-AF55-B92586BA0C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1D45D-B824-41F6-A177-91459DD050E1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E1AEBC-404E-44ED-97F5-80FEA95919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74D4ED-6C65-46D6-81FF-615D412E85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56179-D1BE-4368-869B-267F2EB515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161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1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notesSlide" Target="../notesSlides/notesSlide1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slide" Target="slide10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slide" Target="slide1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13.xml"/><Relationship Id="rId7" Type="http://schemas.openxmlformats.org/officeDocument/2006/relationships/slide" Target="slide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blue and black logo&#10;&#10;AI-generated content may be incorrect.">
            <a:extLst>
              <a:ext uri="{FF2B5EF4-FFF2-40B4-BE49-F238E27FC236}">
                <a16:creationId xmlns:a16="http://schemas.microsoft.com/office/drawing/2014/main" id="{5337B96D-434A-DE75-94B3-62EF4F170AE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0041" y="30082"/>
            <a:ext cx="1343656" cy="416759"/>
          </a:xfrm>
          <a:prstGeom prst="rect">
            <a:avLst/>
          </a:prstGeom>
        </p:spPr>
      </p:pic>
      <p:sp>
        <p:nvSpPr>
          <p:cNvPr id="6" name="Tijdelijke aanduiding voor dianummer 1">
            <a:extLst>
              <a:ext uri="{FF2B5EF4-FFF2-40B4-BE49-F238E27FC236}">
                <a16:creationId xmlns:a16="http://schemas.microsoft.com/office/drawing/2014/main" id="{DA273B5C-5E9A-A02E-BEF3-A3D45FD01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D6BAF34-51EF-419B-AEBF-EE7DE384692C}" type="slidenum">
              <a:rPr lang="nl-NL" smtClean="0"/>
              <a:t>1</a:t>
            </a:fld>
            <a:endParaRPr lang="nl-NL"/>
          </a:p>
        </p:txBody>
      </p:sp>
      <p:sp>
        <p:nvSpPr>
          <p:cNvPr id="7" name="OTLSHAPE_TB_00000000000000000000000000000000_TimescaleInterval12">
            <a:extLst>
              <a:ext uri="{FF2B5EF4-FFF2-40B4-BE49-F238E27FC236}">
                <a16:creationId xmlns:a16="http://schemas.microsoft.com/office/drawing/2014/main" id="{2EF2AC6B-7485-1BA0-6828-28CAB4B8825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436173" y="529205"/>
            <a:ext cx="237244" cy="17780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nl-NL" sz="1200" spc="-22">
                <a:solidFill>
                  <a:schemeClr val="lt1"/>
                </a:solidFill>
                <a:latin typeface="Calibri" panose="020F0502020204030204" pitchFamily="34" charset="0"/>
              </a:rPr>
              <a:t>Q3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9ACA68-34A6-45E4-23B0-4923F5F9C2AB}"/>
              </a:ext>
            </a:extLst>
          </p:cNvPr>
          <p:cNvSpPr txBox="1"/>
          <p:nvPr/>
        </p:nvSpPr>
        <p:spPr>
          <a:xfrm>
            <a:off x="4643209" y="54203"/>
            <a:ext cx="4314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>
                <a:solidFill>
                  <a:schemeClr val="accent1">
                    <a:lumMod val="75000"/>
                  </a:schemeClr>
                </a:solidFill>
                <a:latin typeface="Maven Pro" pitchFamily="2" charset="0"/>
                <a:cs typeface="Segoe UI" panose="020B0502040204020203" pitchFamily="34" charset="0"/>
              </a:rPr>
              <a:t>Potentiële Roadmap Econobis/Hoomdossier</a:t>
            </a:r>
          </a:p>
        </p:txBody>
      </p:sp>
      <p:sp>
        <p:nvSpPr>
          <p:cNvPr id="21" name="Rechthoek: afgeronde hoeken 152">
            <a:extLst>
              <a:ext uri="{FF2B5EF4-FFF2-40B4-BE49-F238E27FC236}">
                <a16:creationId xmlns:a16="http://schemas.microsoft.com/office/drawing/2014/main" id="{031B725F-1449-C4F3-EBE6-FD9238DDF92E}"/>
              </a:ext>
            </a:extLst>
          </p:cNvPr>
          <p:cNvSpPr/>
          <p:nvPr/>
        </p:nvSpPr>
        <p:spPr>
          <a:xfrm>
            <a:off x="1443961" y="2475303"/>
            <a:ext cx="1752841" cy="288000"/>
          </a:xfrm>
          <a:prstGeom prst="roundRect">
            <a:avLst/>
          </a:prstGeom>
          <a:solidFill>
            <a:srgbClr val="33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Uitwisseling gegevens Energieleverancier</a:t>
            </a:r>
          </a:p>
        </p:txBody>
      </p:sp>
      <p:sp>
        <p:nvSpPr>
          <p:cNvPr id="36" name="Rechthoek: afgeronde hoeken 64">
            <a:extLst>
              <a:ext uri="{FF2B5EF4-FFF2-40B4-BE49-F238E27FC236}">
                <a16:creationId xmlns:a16="http://schemas.microsoft.com/office/drawing/2014/main" id="{1676C0C1-C05A-C61F-B32A-D7B3894097BF}"/>
              </a:ext>
            </a:extLst>
          </p:cNvPr>
          <p:cNvSpPr/>
          <p:nvPr/>
        </p:nvSpPr>
        <p:spPr>
          <a:xfrm>
            <a:off x="3963405" y="1087117"/>
            <a:ext cx="1762182" cy="288000"/>
          </a:xfrm>
          <a:prstGeom prst="roundRect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Rechten structuur</a:t>
            </a:r>
          </a:p>
        </p:txBody>
      </p:sp>
      <p:sp>
        <p:nvSpPr>
          <p:cNvPr id="38" name="Rechthoek: afgeronde hoeken 56">
            <a:extLst>
              <a:ext uri="{FF2B5EF4-FFF2-40B4-BE49-F238E27FC236}">
                <a16:creationId xmlns:a16="http://schemas.microsoft.com/office/drawing/2014/main" id="{93FD7BD4-E6A1-564F-5D8C-C8495B56AB50}"/>
              </a:ext>
            </a:extLst>
          </p:cNvPr>
          <p:cNvSpPr/>
          <p:nvPr/>
        </p:nvSpPr>
        <p:spPr>
          <a:xfrm>
            <a:off x="1213349" y="50918"/>
            <a:ext cx="1288236" cy="18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nl-NL" sz="800">
                <a:cs typeface="Calibri"/>
              </a:rPr>
              <a:t>Functie wordt uitgewerkt</a:t>
            </a:r>
          </a:p>
        </p:txBody>
      </p:sp>
      <p:sp>
        <p:nvSpPr>
          <p:cNvPr id="39" name="Rechthoek: afgeronde hoeken 57">
            <a:extLst>
              <a:ext uri="{FF2B5EF4-FFF2-40B4-BE49-F238E27FC236}">
                <a16:creationId xmlns:a16="http://schemas.microsoft.com/office/drawing/2014/main" id="{A6EB4283-4262-EDE2-A113-8C509DE53F07}"/>
              </a:ext>
            </a:extLst>
          </p:cNvPr>
          <p:cNvSpPr/>
          <p:nvPr/>
        </p:nvSpPr>
        <p:spPr>
          <a:xfrm>
            <a:off x="3637629" y="60635"/>
            <a:ext cx="1005580" cy="180000"/>
          </a:xfrm>
          <a:prstGeom prst="roundRect">
            <a:avLst/>
          </a:prstGeom>
          <a:solidFill>
            <a:srgbClr val="00AD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/>
              <a:t>Budget aanwezig</a:t>
            </a:r>
          </a:p>
        </p:txBody>
      </p:sp>
      <p:sp>
        <p:nvSpPr>
          <p:cNvPr id="43" name="Rechthoek: afgeronde hoeken 58">
            <a:extLst>
              <a:ext uri="{FF2B5EF4-FFF2-40B4-BE49-F238E27FC236}">
                <a16:creationId xmlns:a16="http://schemas.microsoft.com/office/drawing/2014/main" id="{A3E82974-8AE5-FF5B-244B-5202D415EA93}"/>
              </a:ext>
            </a:extLst>
          </p:cNvPr>
          <p:cNvSpPr/>
          <p:nvPr/>
        </p:nvSpPr>
        <p:spPr>
          <a:xfrm>
            <a:off x="141327" y="58462"/>
            <a:ext cx="1008000" cy="180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/>
              <a:t>Nog geen budget</a:t>
            </a:r>
          </a:p>
        </p:txBody>
      </p:sp>
      <p:sp>
        <p:nvSpPr>
          <p:cNvPr id="44" name="Rechthoek: afgeronde hoeken 59">
            <a:extLst>
              <a:ext uri="{FF2B5EF4-FFF2-40B4-BE49-F238E27FC236}">
                <a16:creationId xmlns:a16="http://schemas.microsoft.com/office/drawing/2014/main" id="{27975C0B-B537-35F7-F64E-69D086B9366A}"/>
              </a:ext>
            </a:extLst>
          </p:cNvPr>
          <p:cNvSpPr/>
          <p:nvPr/>
        </p:nvSpPr>
        <p:spPr>
          <a:xfrm>
            <a:off x="155311" y="288000"/>
            <a:ext cx="1008000" cy="18000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/>
              <a:t>Budget Econobis</a:t>
            </a:r>
          </a:p>
        </p:txBody>
      </p:sp>
      <p:sp>
        <p:nvSpPr>
          <p:cNvPr id="47" name="Rechthoek: afgeronde hoeken 72">
            <a:extLst>
              <a:ext uri="{FF2B5EF4-FFF2-40B4-BE49-F238E27FC236}">
                <a16:creationId xmlns:a16="http://schemas.microsoft.com/office/drawing/2014/main" id="{516BF8D0-6713-E494-30F7-3E38EDC7FA4F}"/>
              </a:ext>
            </a:extLst>
          </p:cNvPr>
          <p:cNvSpPr/>
          <p:nvPr/>
        </p:nvSpPr>
        <p:spPr>
          <a:xfrm>
            <a:off x="3637629" y="287680"/>
            <a:ext cx="1008000" cy="180000"/>
          </a:xfrm>
          <a:prstGeom prst="roundRect">
            <a:avLst/>
          </a:prstGeom>
          <a:solidFill>
            <a:srgbClr val="33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/>
              <a:t>Klaar</a:t>
            </a:r>
          </a:p>
        </p:txBody>
      </p:sp>
      <p:sp>
        <p:nvSpPr>
          <p:cNvPr id="50" name="Rechthoek: afgeronde hoeken 78">
            <a:extLst>
              <a:ext uri="{FF2B5EF4-FFF2-40B4-BE49-F238E27FC236}">
                <a16:creationId xmlns:a16="http://schemas.microsoft.com/office/drawing/2014/main" id="{C3BE22F3-2F08-EB3B-2597-3CF4B60C22B1}"/>
              </a:ext>
            </a:extLst>
          </p:cNvPr>
          <p:cNvSpPr/>
          <p:nvPr/>
        </p:nvSpPr>
        <p:spPr>
          <a:xfrm>
            <a:off x="2565607" y="59503"/>
            <a:ext cx="1008000" cy="180000"/>
          </a:xfrm>
          <a:prstGeom prst="roundRect">
            <a:avLst/>
          </a:prstGeom>
          <a:solidFill>
            <a:srgbClr val="ED7D3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/>
              <a:t>Budget in aanvraag</a:t>
            </a:r>
          </a:p>
        </p:txBody>
      </p:sp>
      <p:sp>
        <p:nvSpPr>
          <p:cNvPr id="51" name="Rechthoek: afgeronde hoeken 75">
            <a:extLst>
              <a:ext uri="{FF2B5EF4-FFF2-40B4-BE49-F238E27FC236}">
                <a16:creationId xmlns:a16="http://schemas.microsoft.com/office/drawing/2014/main" id="{7A48CECA-1273-C260-FFCA-873314D35EE1}"/>
              </a:ext>
            </a:extLst>
          </p:cNvPr>
          <p:cNvSpPr/>
          <p:nvPr/>
        </p:nvSpPr>
        <p:spPr>
          <a:xfrm>
            <a:off x="1213349" y="280693"/>
            <a:ext cx="1287295" cy="180000"/>
          </a:xfrm>
          <a:prstGeom prst="roundRect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 dirty="0"/>
              <a:t>Wordt gemaakt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494175A-662A-C674-9F2C-A8E4715D0269}"/>
              </a:ext>
            </a:extLst>
          </p:cNvPr>
          <p:cNvGrpSpPr/>
          <p:nvPr/>
        </p:nvGrpSpPr>
        <p:grpSpPr>
          <a:xfrm>
            <a:off x="109414" y="493097"/>
            <a:ext cx="12021981" cy="6244896"/>
            <a:chOff x="60605" y="491373"/>
            <a:chExt cx="12021981" cy="6244896"/>
          </a:xfrm>
        </p:grpSpPr>
        <p:grpSp>
          <p:nvGrpSpPr>
            <p:cNvPr id="53" name="Groep 41">
              <a:extLst>
                <a:ext uri="{FF2B5EF4-FFF2-40B4-BE49-F238E27FC236}">
                  <a16:creationId xmlns:a16="http://schemas.microsoft.com/office/drawing/2014/main" id="{DC5E8F9E-2322-1C85-D5AE-3A364838E29A}"/>
                </a:ext>
              </a:extLst>
            </p:cNvPr>
            <p:cNvGrpSpPr/>
            <p:nvPr/>
          </p:nvGrpSpPr>
          <p:grpSpPr>
            <a:xfrm>
              <a:off x="60605" y="764554"/>
              <a:ext cx="12021981" cy="5971715"/>
              <a:chOff x="85087" y="753943"/>
              <a:chExt cx="12021981" cy="5971715"/>
            </a:xfrm>
          </p:grpSpPr>
          <p:sp>
            <p:nvSpPr>
              <p:cNvPr id="72" name="OTLSHAPE_SL_8911bceb679441adb3756a794b682f31_BackgroundRectangle">
                <a:extLst>
                  <a:ext uri="{FF2B5EF4-FFF2-40B4-BE49-F238E27FC236}">
                    <a16:creationId xmlns:a16="http://schemas.microsoft.com/office/drawing/2014/main" id="{55D3C80A-CD05-A789-F701-D5335519973B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85087" y="757573"/>
                <a:ext cx="12018855" cy="824588"/>
              </a:xfrm>
              <a:prstGeom prst="rect">
                <a:avLst/>
              </a:prstGeom>
              <a:solidFill>
                <a:srgbClr val="8CE4E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OTLSHAPE_SL_8911bceb679441adb3756a794b682f31_HeaderRectangle">
                <a:extLst>
                  <a:ext uri="{FF2B5EF4-FFF2-40B4-BE49-F238E27FC236}">
                    <a16:creationId xmlns:a16="http://schemas.microsoft.com/office/drawing/2014/main" id="{24AA7991-B029-7E77-1BF4-4511190EF344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85089" y="753943"/>
                <a:ext cx="864000" cy="824588"/>
              </a:xfrm>
              <a:prstGeom prst="rect">
                <a:avLst/>
              </a:prstGeom>
              <a:solidFill>
                <a:srgbClr val="46D5D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sz="1000">
                    <a:solidFill>
                      <a:schemeClr val="tx1"/>
                    </a:solidFill>
                    <a:latin typeface="Maven Pro"/>
                  </a:rPr>
                  <a:t>Algemeen</a:t>
                </a:r>
              </a:p>
              <a:p>
                <a:pPr algn="ctr"/>
                <a:endParaRPr lang="nl-NL" sz="1000">
                  <a:solidFill>
                    <a:schemeClr val="tx1"/>
                  </a:solidFill>
                  <a:latin typeface="Maven Pro"/>
                </a:endParaRPr>
              </a:p>
            </p:txBody>
          </p:sp>
          <p:sp>
            <p:nvSpPr>
              <p:cNvPr id="75" name="OTLSHAPE_SL_79f05e8de72e4cc385fce875fa65517f_BackgroundRectangle">
                <a:extLst>
                  <a:ext uri="{FF2B5EF4-FFF2-40B4-BE49-F238E27FC236}">
                    <a16:creationId xmlns:a16="http://schemas.microsoft.com/office/drawing/2014/main" id="{4A6D0E85-43F2-7563-A6FC-54F71F1CDBAF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85088" y="1598812"/>
                <a:ext cx="12018855" cy="820006"/>
              </a:xfrm>
              <a:prstGeom prst="rect">
                <a:avLst/>
              </a:prstGeom>
              <a:solidFill>
                <a:srgbClr val="C2F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OTLSHAPE_SL_79f05e8de72e4cc385fce875fa65517f_HeaderRectangle">
                <a:extLst>
                  <a:ext uri="{FF2B5EF4-FFF2-40B4-BE49-F238E27FC236}">
                    <a16:creationId xmlns:a16="http://schemas.microsoft.com/office/drawing/2014/main" id="{5D532850-3D13-7502-0494-9EED7768437E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85088" y="1606806"/>
                <a:ext cx="864000" cy="820006"/>
              </a:xfrm>
              <a:prstGeom prst="rect">
                <a:avLst/>
              </a:prstGeom>
              <a:solidFill>
                <a:srgbClr val="7BE1DF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sz="1000">
                    <a:solidFill>
                      <a:schemeClr val="tx1"/>
                    </a:solidFill>
                    <a:latin typeface="Maven Pro"/>
                  </a:rPr>
                  <a:t>Relatie beheer</a:t>
                </a:r>
              </a:p>
              <a:p>
                <a:pPr algn="ctr"/>
                <a:endParaRPr lang="nl-NL" sz="1000">
                  <a:solidFill>
                    <a:schemeClr val="tx1"/>
                  </a:solidFill>
                  <a:latin typeface="Maven Pro"/>
                </a:endParaRPr>
              </a:p>
            </p:txBody>
          </p:sp>
          <p:sp>
            <p:nvSpPr>
              <p:cNvPr id="78" name="OTLSHAPE_SL_207dd3271e3446038430a776476543e7_BackgroundRectangle">
                <a:extLst>
                  <a:ext uri="{FF2B5EF4-FFF2-40B4-BE49-F238E27FC236}">
                    <a16:creationId xmlns:a16="http://schemas.microsoft.com/office/drawing/2014/main" id="{2FA89FD2-6449-58FB-2409-D5BBA5E9BEA3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88213" y="2452243"/>
                <a:ext cx="12018855" cy="828000"/>
              </a:xfrm>
              <a:prstGeom prst="rect">
                <a:avLst/>
              </a:prstGeom>
              <a:solidFill>
                <a:srgbClr val="8CE4E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OTLSHAPE_SL_207dd3271e3446038430a776476543e7_HeaderRectangle">
                <a:extLst>
                  <a:ext uri="{FF2B5EF4-FFF2-40B4-BE49-F238E27FC236}">
                    <a16:creationId xmlns:a16="http://schemas.microsoft.com/office/drawing/2014/main" id="{7ED0653B-BFC4-91A1-1C6C-A6ACE75DE62F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88213" y="2452243"/>
                <a:ext cx="864000" cy="828000"/>
              </a:xfrm>
              <a:prstGeom prst="rect">
                <a:avLst/>
              </a:prstGeom>
              <a:solidFill>
                <a:srgbClr val="46D5D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sz="1000">
                    <a:solidFill>
                      <a:schemeClr val="tx1"/>
                    </a:solidFill>
                    <a:latin typeface="Maven Pro"/>
                  </a:rPr>
                  <a:t>Energie projecten</a:t>
                </a:r>
              </a:p>
              <a:p>
                <a:pPr algn="ctr"/>
                <a:endParaRPr lang="nl-NL" sz="1000">
                  <a:solidFill>
                    <a:schemeClr val="tx1"/>
                  </a:solidFill>
                  <a:latin typeface="Maven Pro"/>
                </a:endParaRPr>
              </a:p>
            </p:txBody>
          </p:sp>
          <p:sp>
            <p:nvSpPr>
              <p:cNvPr id="81" name="OTLSHAPE_SL_9eb76584bb32452eac07fb2637baea1a_BackgroundRectangle">
                <a:extLst>
                  <a:ext uri="{FF2B5EF4-FFF2-40B4-BE49-F238E27FC236}">
                    <a16:creationId xmlns:a16="http://schemas.microsoft.com/office/drawing/2014/main" id="{105247BC-CEB6-19CC-5169-49A55601E53D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85088" y="3313768"/>
                <a:ext cx="12018855" cy="827900"/>
              </a:xfrm>
              <a:prstGeom prst="rect">
                <a:avLst/>
              </a:prstGeom>
              <a:solidFill>
                <a:srgbClr val="C2F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OTLSHAPE_SL_9eb76584bb32452eac07fb2637baea1a_HeaderRectangle">
                <a:extLst>
                  <a:ext uri="{FF2B5EF4-FFF2-40B4-BE49-F238E27FC236}">
                    <a16:creationId xmlns:a16="http://schemas.microsoft.com/office/drawing/2014/main" id="{68FDB300-CFDC-2B26-4605-CCE2D9537FCC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85088" y="3313668"/>
                <a:ext cx="864000" cy="827900"/>
              </a:xfrm>
              <a:prstGeom prst="rect">
                <a:avLst/>
              </a:prstGeom>
              <a:solidFill>
                <a:srgbClr val="7BE1D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sz="1000">
                    <a:solidFill>
                      <a:schemeClr val="tx1"/>
                    </a:solidFill>
                    <a:latin typeface="Maven Pro"/>
                  </a:rPr>
                  <a:t>Energie besparen</a:t>
                </a:r>
              </a:p>
              <a:p>
                <a:pPr algn="ctr"/>
                <a:endParaRPr lang="nl-NL" sz="1000">
                  <a:solidFill>
                    <a:schemeClr val="tx1"/>
                  </a:solidFill>
                  <a:latin typeface="Maven Pro"/>
                </a:endParaRPr>
              </a:p>
            </p:txBody>
          </p:sp>
          <p:sp>
            <p:nvSpPr>
              <p:cNvPr id="83" name="OTLSHAPE_SL_9eb76584bb32452eac07fb2637baea1a_BackgroundRectangle">
                <a:extLst>
                  <a:ext uri="{FF2B5EF4-FFF2-40B4-BE49-F238E27FC236}">
                    <a16:creationId xmlns:a16="http://schemas.microsoft.com/office/drawing/2014/main" id="{650F4550-78B9-D865-232A-93A96F8AB5A0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85087" y="4175078"/>
                <a:ext cx="12018855" cy="827915"/>
              </a:xfrm>
              <a:prstGeom prst="rect">
                <a:avLst/>
              </a:prstGeom>
              <a:solidFill>
                <a:srgbClr val="8CE4E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OTLSHAPE_SL_9eb76584bb32452eac07fb2637baea1a_HeaderRectangle">
                <a:extLst>
                  <a:ext uri="{FF2B5EF4-FFF2-40B4-BE49-F238E27FC236}">
                    <a16:creationId xmlns:a16="http://schemas.microsoft.com/office/drawing/2014/main" id="{5417C4F3-4C5B-BA54-1522-7D915055E55D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85087" y="4174993"/>
                <a:ext cx="864000" cy="827915"/>
              </a:xfrm>
              <a:prstGeom prst="rect">
                <a:avLst/>
              </a:prstGeom>
              <a:solidFill>
                <a:srgbClr val="46D5D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sz="1000">
                    <a:solidFill>
                      <a:schemeClr val="tx1"/>
                    </a:solidFill>
                    <a:latin typeface="Maven Pro"/>
                  </a:rPr>
                  <a:t>Klanten portal en crowd funding</a:t>
                </a:r>
              </a:p>
            </p:txBody>
          </p:sp>
          <p:sp>
            <p:nvSpPr>
              <p:cNvPr id="85" name="OTLSHAPE_SL_9eb76584bb32452eac07fb2637baea1a_BackgroundRectangle">
                <a:extLst>
                  <a:ext uri="{FF2B5EF4-FFF2-40B4-BE49-F238E27FC236}">
                    <a16:creationId xmlns:a16="http://schemas.microsoft.com/office/drawing/2014/main" id="{0C4A64A7-BB8F-880C-46D0-7A8A0D076AF0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85087" y="5039411"/>
                <a:ext cx="12018855" cy="828000"/>
              </a:xfrm>
              <a:prstGeom prst="rect">
                <a:avLst/>
              </a:prstGeom>
              <a:solidFill>
                <a:srgbClr val="C2F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OTLSHAPE_SL_9eb76584bb32452eac07fb2637baea1a_HeaderRectangle">
                <a:extLst>
                  <a:ext uri="{FF2B5EF4-FFF2-40B4-BE49-F238E27FC236}">
                    <a16:creationId xmlns:a16="http://schemas.microsoft.com/office/drawing/2014/main" id="{0E4C17EA-EB20-4A26-7492-259E6337C874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85087" y="5039411"/>
                <a:ext cx="864000" cy="828000"/>
              </a:xfrm>
              <a:prstGeom prst="rect">
                <a:avLst/>
              </a:prstGeom>
              <a:solidFill>
                <a:srgbClr val="7BE1D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sz="1000">
                    <a:solidFill>
                      <a:schemeClr val="tx1"/>
                    </a:solidFill>
                    <a:latin typeface="Maven Pro"/>
                  </a:rPr>
                  <a:t>Hoom</a:t>
                </a:r>
              </a:p>
              <a:p>
                <a:pPr algn="ctr"/>
                <a:r>
                  <a:rPr lang="nl-NL" sz="1000">
                    <a:solidFill>
                      <a:schemeClr val="tx1"/>
                    </a:solidFill>
                    <a:latin typeface="Maven Pro"/>
                  </a:rPr>
                  <a:t>dossier</a:t>
                </a:r>
              </a:p>
              <a:p>
                <a:pPr algn="ctr"/>
                <a:endParaRPr lang="nl-NL" sz="1000">
                  <a:solidFill>
                    <a:schemeClr val="tx1"/>
                  </a:solidFill>
                  <a:latin typeface="Maven Pro"/>
                </a:endParaRPr>
              </a:p>
            </p:txBody>
          </p:sp>
          <p:sp>
            <p:nvSpPr>
              <p:cNvPr id="88" name="OTLSHAPE_SL_9eb76584bb32452eac07fb2637baea1a_BackgroundRectangle">
                <a:extLst>
                  <a:ext uri="{FF2B5EF4-FFF2-40B4-BE49-F238E27FC236}">
                    <a16:creationId xmlns:a16="http://schemas.microsoft.com/office/drawing/2014/main" id="{5BAF8EF7-7F12-06C3-D543-E57BB83BCF04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85087" y="5897658"/>
                <a:ext cx="12018855" cy="828000"/>
              </a:xfrm>
              <a:prstGeom prst="rect">
                <a:avLst/>
              </a:prstGeom>
              <a:solidFill>
                <a:srgbClr val="8CE4E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OTLSHAPE_SL_9eb76584bb32452eac07fb2637baea1a_HeaderRectangle">
                <a:extLst>
                  <a:ext uri="{FF2B5EF4-FFF2-40B4-BE49-F238E27FC236}">
                    <a16:creationId xmlns:a16="http://schemas.microsoft.com/office/drawing/2014/main" id="{14BCF2BD-450F-7B85-F020-2E2881351028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85087" y="5897658"/>
                <a:ext cx="864000" cy="828000"/>
              </a:xfrm>
              <a:prstGeom prst="rect">
                <a:avLst/>
              </a:prstGeom>
              <a:solidFill>
                <a:srgbClr val="46D5D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sz="1000">
                    <a:solidFill>
                      <a:schemeClr val="tx1"/>
                    </a:solidFill>
                    <a:latin typeface="Maven Pro"/>
                  </a:rPr>
                  <a:t>Rapportage</a:t>
                </a:r>
              </a:p>
              <a:p>
                <a:pPr algn="ctr"/>
                <a:endParaRPr lang="nl-NL" sz="1000">
                  <a:solidFill>
                    <a:schemeClr val="tx1"/>
                  </a:solidFill>
                  <a:latin typeface="Maven Pro"/>
                </a:endParaRPr>
              </a:p>
            </p:txBody>
          </p:sp>
        </p:grpSp>
        <p:sp>
          <p:nvSpPr>
            <p:cNvPr id="56" name="OTLSHAPE_TB_00000000000000000000000000000000_ScaleContainer">
              <a:extLst>
                <a:ext uri="{FF2B5EF4-FFF2-40B4-BE49-F238E27FC236}">
                  <a16:creationId xmlns:a16="http://schemas.microsoft.com/office/drawing/2014/main" id="{37FAB48E-0001-EA2C-7719-9A2FDF6F27F2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973360" y="491373"/>
              <a:ext cx="9274953" cy="254000"/>
            </a:xfrm>
            <a:prstGeom prst="roundRect">
              <a:avLst/>
            </a:prstGeom>
            <a:solidFill>
              <a:schemeClr val="dk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OTLSHAPE_TB_00000000000000000000000000000000_TimescaleInterval1">
              <a:extLst>
                <a:ext uri="{FF2B5EF4-FFF2-40B4-BE49-F238E27FC236}">
                  <a16:creationId xmlns:a16="http://schemas.microsoft.com/office/drawing/2014/main" id="{91271776-663C-B7BF-688D-29FC2B54BF51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735525" y="540000"/>
              <a:ext cx="203582" cy="177800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noAutofit/>
            </a:bodyPr>
            <a:lstStyle/>
            <a:p>
              <a:r>
                <a:rPr lang="nl-NL" sz="1200" spc="-20" dirty="0">
                  <a:solidFill>
                    <a:schemeClr val="lt1"/>
                  </a:solidFill>
                  <a:latin typeface="Calibri" panose="020F0502020204030204" pitchFamily="34" charset="0"/>
                </a:rPr>
                <a:t>Q4</a:t>
              </a:r>
            </a:p>
          </p:txBody>
        </p:sp>
        <p:sp>
          <p:nvSpPr>
            <p:cNvPr id="64" name="OTLSHAPE_TB_00000000000000000000000000000000_TimescaleInterval5">
              <a:extLst>
                <a:ext uri="{FF2B5EF4-FFF2-40B4-BE49-F238E27FC236}">
                  <a16:creationId xmlns:a16="http://schemas.microsoft.com/office/drawing/2014/main" id="{00C6621A-7E62-5413-A051-EC01D54D07C8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4078713" y="540000"/>
              <a:ext cx="271228" cy="177800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noAutofit/>
            </a:bodyPr>
            <a:lstStyle/>
            <a:p>
              <a:r>
                <a:rPr lang="nl-NL" sz="1200" spc="-18" dirty="0">
                  <a:solidFill>
                    <a:schemeClr val="lt1"/>
                  </a:solidFill>
                  <a:latin typeface="Calibri" panose="020F0502020204030204" pitchFamily="34" charset="0"/>
                </a:rPr>
                <a:t>Q1</a:t>
              </a:r>
            </a:p>
          </p:txBody>
        </p:sp>
        <p:sp>
          <p:nvSpPr>
            <p:cNvPr id="66" name="OTLSHAPE_TB_00000000000000000000000000000000_TimescaleInterval9">
              <a:extLst>
                <a:ext uri="{FF2B5EF4-FFF2-40B4-BE49-F238E27FC236}">
                  <a16:creationId xmlns:a16="http://schemas.microsoft.com/office/drawing/2014/main" id="{6D1C43BE-E1C7-DB7C-BF54-5ABA435CE37D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601368" y="540000"/>
              <a:ext cx="226601" cy="142866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noAutofit/>
            </a:bodyPr>
            <a:lstStyle/>
            <a:p>
              <a:r>
                <a:rPr lang="nl-NL" sz="1200" spc="-18" dirty="0">
                  <a:solidFill>
                    <a:schemeClr val="lt1"/>
                  </a:solidFill>
                  <a:latin typeface="Calibri" panose="020F0502020204030204" pitchFamily="34" charset="0"/>
                </a:rPr>
                <a:t>Q2</a:t>
              </a:r>
            </a:p>
          </p:txBody>
        </p:sp>
        <p:sp>
          <p:nvSpPr>
            <p:cNvPr id="67" name="OTLSHAPE_TB_00000000000000000000000000000000_TimescaleInterval12">
              <a:extLst>
                <a:ext uri="{FF2B5EF4-FFF2-40B4-BE49-F238E27FC236}">
                  <a16:creationId xmlns:a16="http://schemas.microsoft.com/office/drawing/2014/main" id="{51715ABB-4ADE-C7D8-598D-0AF969B99062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 flipH="1">
              <a:off x="8909217" y="540000"/>
              <a:ext cx="133194" cy="170047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noAutofit/>
            </a:bodyPr>
            <a:lstStyle/>
            <a:p>
              <a:r>
                <a:rPr lang="nl-NL" sz="1200" spc="-22" dirty="0">
                  <a:solidFill>
                    <a:schemeClr val="lt1"/>
                  </a:solidFill>
                  <a:latin typeface="Calibri" panose="020F0502020204030204" pitchFamily="34" charset="0"/>
                </a:rPr>
                <a:t>Q3</a:t>
              </a:r>
            </a:p>
          </p:txBody>
        </p:sp>
        <p:cxnSp>
          <p:nvCxnSpPr>
            <p:cNvPr id="68" name="Rechte verbindingslijn 177">
              <a:extLst>
                <a:ext uri="{FF2B5EF4-FFF2-40B4-BE49-F238E27FC236}">
                  <a16:creationId xmlns:a16="http://schemas.microsoft.com/office/drawing/2014/main" id="{20A39229-9912-FB0D-B037-C9D668A10939}"/>
                </a:ext>
              </a:extLst>
            </p:cNvPr>
            <p:cNvCxnSpPr>
              <a:cxnSpLocks/>
            </p:cNvCxnSpPr>
            <p:nvPr/>
          </p:nvCxnSpPr>
          <p:spPr>
            <a:xfrm>
              <a:off x="5780553" y="756000"/>
              <a:ext cx="0" cy="5976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Rechte verbindingslijn 178">
              <a:extLst>
                <a:ext uri="{FF2B5EF4-FFF2-40B4-BE49-F238E27FC236}">
                  <a16:creationId xmlns:a16="http://schemas.microsoft.com/office/drawing/2014/main" id="{632C067B-E822-9046-52AF-86B950371B17}"/>
                </a:ext>
              </a:extLst>
            </p:cNvPr>
            <p:cNvCxnSpPr>
              <a:cxnSpLocks/>
            </p:cNvCxnSpPr>
            <p:nvPr/>
          </p:nvCxnSpPr>
          <p:spPr>
            <a:xfrm>
              <a:off x="8030840" y="756000"/>
              <a:ext cx="0" cy="5976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Rechte verbindingslijn 179">
              <a:extLst>
                <a:ext uri="{FF2B5EF4-FFF2-40B4-BE49-F238E27FC236}">
                  <a16:creationId xmlns:a16="http://schemas.microsoft.com/office/drawing/2014/main" id="{9C0F5C00-A83B-1177-FD05-093DA705D791}"/>
                </a:ext>
              </a:extLst>
            </p:cNvPr>
            <p:cNvCxnSpPr>
              <a:cxnSpLocks/>
            </p:cNvCxnSpPr>
            <p:nvPr/>
          </p:nvCxnSpPr>
          <p:spPr>
            <a:xfrm>
              <a:off x="10248313" y="756000"/>
              <a:ext cx="0" cy="597600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Rechte verbindingslijn 86">
              <a:extLst>
                <a:ext uri="{FF2B5EF4-FFF2-40B4-BE49-F238E27FC236}">
                  <a16:creationId xmlns:a16="http://schemas.microsoft.com/office/drawing/2014/main" id="{197A431C-5C93-37F4-20AC-B587B8C62E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81004" y="756000"/>
              <a:ext cx="44997" cy="5976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Rechthoek: afgeronde hoeken 16">
            <a:extLst>
              <a:ext uri="{FF2B5EF4-FFF2-40B4-BE49-F238E27FC236}">
                <a16:creationId xmlns:a16="http://schemas.microsoft.com/office/drawing/2014/main" id="{73D48454-DF2E-1977-A3CE-7008ECE73653}"/>
              </a:ext>
            </a:extLst>
          </p:cNvPr>
          <p:cNvSpPr/>
          <p:nvPr/>
        </p:nvSpPr>
        <p:spPr>
          <a:xfrm>
            <a:off x="10370041" y="486529"/>
            <a:ext cx="1830332" cy="2391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/>
              <a:t>Later</a:t>
            </a:r>
          </a:p>
        </p:txBody>
      </p:sp>
      <p:sp>
        <p:nvSpPr>
          <p:cNvPr id="92" name="Rechthoek: afgeronde hoeken 152">
            <a:extLst>
              <a:ext uri="{FF2B5EF4-FFF2-40B4-BE49-F238E27FC236}">
                <a16:creationId xmlns:a16="http://schemas.microsoft.com/office/drawing/2014/main" id="{CA5A029B-0521-06AB-FB32-6A68676859AA}"/>
              </a:ext>
            </a:extLst>
          </p:cNvPr>
          <p:cNvSpPr/>
          <p:nvPr/>
        </p:nvSpPr>
        <p:spPr>
          <a:xfrm>
            <a:off x="3086984" y="5944092"/>
            <a:ext cx="1752841" cy="288000"/>
          </a:xfrm>
          <a:prstGeom prst="roundRect">
            <a:avLst/>
          </a:prstGeom>
          <a:solidFill>
            <a:srgbClr val="33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Sisa rapportage</a:t>
            </a:r>
          </a:p>
        </p:txBody>
      </p:sp>
      <p:sp>
        <p:nvSpPr>
          <p:cNvPr id="94" name="Rechthoek: afgeronde hoeken 152">
            <a:extLst>
              <a:ext uri="{FF2B5EF4-FFF2-40B4-BE49-F238E27FC236}">
                <a16:creationId xmlns:a16="http://schemas.microsoft.com/office/drawing/2014/main" id="{8A719207-F048-01A7-37EC-E854493ABCA9}"/>
              </a:ext>
            </a:extLst>
          </p:cNvPr>
          <p:cNvSpPr/>
          <p:nvPr/>
        </p:nvSpPr>
        <p:spPr>
          <a:xfrm>
            <a:off x="5868515" y="5055122"/>
            <a:ext cx="2652830" cy="28800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Koppeling 2 Snoeken</a:t>
            </a:r>
          </a:p>
        </p:txBody>
      </p:sp>
      <p:sp>
        <p:nvSpPr>
          <p:cNvPr id="95" name="Rechthoek: afgeronde hoeken 30">
            <a:extLst>
              <a:ext uri="{FF2B5EF4-FFF2-40B4-BE49-F238E27FC236}">
                <a16:creationId xmlns:a16="http://schemas.microsoft.com/office/drawing/2014/main" id="{8974D315-0984-1635-58EE-13E2FF9F5DAC}"/>
              </a:ext>
            </a:extLst>
          </p:cNvPr>
          <p:cNvSpPr/>
          <p:nvPr/>
        </p:nvSpPr>
        <p:spPr>
          <a:xfrm>
            <a:off x="3106212" y="1645952"/>
            <a:ext cx="2251827" cy="288000"/>
          </a:xfrm>
          <a:prstGeom prst="roundRect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>
                <a:solidFill>
                  <a:schemeClr val="bg1"/>
                </a:solidFill>
              </a:rPr>
              <a:t>Policy bewaren persoonsgegevens</a:t>
            </a:r>
          </a:p>
        </p:txBody>
      </p:sp>
      <p:sp>
        <p:nvSpPr>
          <p:cNvPr id="96" name="Rechthoek: afgeronde hoeken 30">
            <a:extLst>
              <a:ext uri="{FF2B5EF4-FFF2-40B4-BE49-F238E27FC236}">
                <a16:creationId xmlns:a16="http://schemas.microsoft.com/office/drawing/2014/main" id="{04C98560-27EA-349E-2F32-F06E76C1E793}"/>
              </a:ext>
            </a:extLst>
          </p:cNvPr>
          <p:cNvSpPr/>
          <p:nvPr/>
        </p:nvSpPr>
        <p:spPr>
          <a:xfrm>
            <a:off x="9756000" y="5702377"/>
            <a:ext cx="2412000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>
                <a:solidFill>
                  <a:schemeClr val="bg1"/>
                </a:solidFill>
              </a:rPr>
              <a:t>Single sign on</a:t>
            </a:r>
          </a:p>
        </p:txBody>
      </p:sp>
      <p:sp>
        <p:nvSpPr>
          <p:cNvPr id="97" name="Rechthoek: afgeronde hoeken 30">
            <a:extLst>
              <a:ext uri="{FF2B5EF4-FFF2-40B4-BE49-F238E27FC236}">
                <a16:creationId xmlns:a16="http://schemas.microsoft.com/office/drawing/2014/main" id="{C741C766-B17B-F4C2-A3D4-DCEC8AC85253}"/>
              </a:ext>
            </a:extLst>
          </p:cNvPr>
          <p:cNvSpPr/>
          <p:nvPr/>
        </p:nvSpPr>
        <p:spPr>
          <a:xfrm>
            <a:off x="9756000" y="6266441"/>
            <a:ext cx="2411999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>
                <a:solidFill>
                  <a:schemeClr val="bg1"/>
                </a:solidFill>
              </a:rPr>
              <a:t>Koppeling Energie ID</a:t>
            </a:r>
          </a:p>
        </p:txBody>
      </p:sp>
      <p:sp>
        <p:nvSpPr>
          <p:cNvPr id="98" name="Rechthoek: afgeronde hoeken 22">
            <a:extLst>
              <a:ext uri="{FF2B5EF4-FFF2-40B4-BE49-F238E27FC236}">
                <a16:creationId xmlns:a16="http://schemas.microsoft.com/office/drawing/2014/main" id="{11D6095E-7EF2-50C3-058F-187448541B6A}"/>
              </a:ext>
            </a:extLst>
          </p:cNvPr>
          <p:cNvSpPr/>
          <p:nvPr/>
        </p:nvSpPr>
        <p:spPr>
          <a:xfrm>
            <a:off x="9756000" y="1688004"/>
            <a:ext cx="2412000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E-mail  verbeteringen</a:t>
            </a:r>
          </a:p>
        </p:txBody>
      </p:sp>
      <p:sp>
        <p:nvSpPr>
          <p:cNvPr id="99" name="Rechthoek: afgeronde hoeken 22">
            <a:extLst>
              <a:ext uri="{FF2B5EF4-FFF2-40B4-BE49-F238E27FC236}">
                <a16:creationId xmlns:a16="http://schemas.microsoft.com/office/drawing/2014/main" id="{40339FC8-7C5D-D925-1D27-D1904AFA202A}"/>
              </a:ext>
            </a:extLst>
          </p:cNvPr>
          <p:cNvSpPr/>
          <p:nvPr/>
        </p:nvSpPr>
        <p:spPr>
          <a:xfrm>
            <a:off x="9756000" y="820585"/>
            <a:ext cx="2412000" cy="25200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Ticket systeem</a:t>
            </a:r>
          </a:p>
        </p:txBody>
      </p:sp>
      <p:sp>
        <p:nvSpPr>
          <p:cNvPr id="100" name="Rechthoek: afgeronde hoeken 72">
            <a:extLst>
              <a:ext uri="{FF2B5EF4-FFF2-40B4-BE49-F238E27FC236}">
                <a16:creationId xmlns:a16="http://schemas.microsoft.com/office/drawing/2014/main" id="{FA4FD145-8848-C101-35AF-5764B5D7480D}"/>
              </a:ext>
            </a:extLst>
          </p:cNvPr>
          <p:cNvSpPr/>
          <p:nvPr/>
        </p:nvSpPr>
        <p:spPr>
          <a:xfrm>
            <a:off x="2565607" y="276445"/>
            <a:ext cx="1008000" cy="180000"/>
          </a:xfrm>
          <a:prstGeom prst="roundRect">
            <a:avLst/>
          </a:prstGeom>
          <a:solidFill>
            <a:srgbClr val="33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00"/>
              <a:t>Testfase</a:t>
            </a:r>
          </a:p>
        </p:txBody>
      </p:sp>
      <p:sp>
        <p:nvSpPr>
          <p:cNvPr id="101" name="Rechthoek: afgeronde hoeken 152">
            <a:extLst>
              <a:ext uri="{FF2B5EF4-FFF2-40B4-BE49-F238E27FC236}">
                <a16:creationId xmlns:a16="http://schemas.microsoft.com/office/drawing/2014/main" id="{027E7F13-83DC-D61C-4AB9-98B4DD5522B3}"/>
              </a:ext>
            </a:extLst>
          </p:cNvPr>
          <p:cNvSpPr/>
          <p:nvPr/>
        </p:nvSpPr>
        <p:spPr>
          <a:xfrm>
            <a:off x="9756000" y="3981502"/>
            <a:ext cx="2412000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Uitbreiden Teamsfunctionaliteit</a:t>
            </a:r>
          </a:p>
        </p:txBody>
      </p:sp>
      <p:sp>
        <p:nvSpPr>
          <p:cNvPr id="104" name="Rechthoek: afgeronde hoeken 57">
            <a:extLst>
              <a:ext uri="{FF2B5EF4-FFF2-40B4-BE49-F238E27FC236}">
                <a16:creationId xmlns:a16="http://schemas.microsoft.com/office/drawing/2014/main" id="{ECD251D3-0D2C-DEDF-22D0-C9306FB66EBC}"/>
              </a:ext>
            </a:extLst>
          </p:cNvPr>
          <p:cNvSpPr/>
          <p:nvPr/>
        </p:nvSpPr>
        <p:spPr>
          <a:xfrm>
            <a:off x="5183345" y="5949787"/>
            <a:ext cx="1728307" cy="288000"/>
          </a:xfrm>
          <a:prstGeom prst="roundRect">
            <a:avLst/>
          </a:prstGeom>
          <a:solidFill>
            <a:srgbClr val="00AD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Doorontwikkeling Power BI</a:t>
            </a:r>
          </a:p>
        </p:txBody>
      </p:sp>
      <p:sp>
        <p:nvSpPr>
          <p:cNvPr id="105" name="Rechthoek: afgeronde hoeken 57">
            <a:extLst>
              <a:ext uri="{FF2B5EF4-FFF2-40B4-BE49-F238E27FC236}">
                <a16:creationId xmlns:a16="http://schemas.microsoft.com/office/drawing/2014/main" id="{89234289-7BD3-C8CD-6FBE-5A9AD1FBF112}"/>
              </a:ext>
            </a:extLst>
          </p:cNvPr>
          <p:cNvSpPr/>
          <p:nvPr/>
        </p:nvSpPr>
        <p:spPr>
          <a:xfrm>
            <a:off x="3089841" y="2818039"/>
            <a:ext cx="1609542" cy="288000"/>
          </a:xfrm>
          <a:prstGeom prst="roundRect">
            <a:avLst/>
          </a:prstGeom>
          <a:solidFill>
            <a:srgbClr val="33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Tussentijdse waardestaat</a:t>
            </a:r>
          </a:p>
        </p:txBody>
      </p:sp>
      <p:sp>
        <p:nvSpPr>
          <p:cNvPr id="106" name="Rechthoek: afgeronde hoeken 57">
            <a:extLst>
              <a:ext uri="{FF2B5EF4-FFF2-40B4-BE49-F238E27FC236}">
                <a16:creationId xmlns:a16="http://schemas.microsoft.com/office/drawing/2014/main" id="{ABDA8C48-768F-47EA-0F02-7653F35AB9C7}"/>
              </a:ext>
            </a:extLst>
          </p:cNvPr>
          <p:cNvSpPr/>
          <p:nvPr/>
        </p:nvSpPr>
        <p:spPr>
          <a:xfrm>
            <a:off x="9756000" y="6547554"/>
            <a:ext cx="2411999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Dashboardfunctionaliteit</a:t>
            </a:r>
          </a:p>
        </p:txBody>
      </p:sp>
      <p:sp>
        <p:nvSpPr>
          <p:cNvPr id="107" name="Rechthoek: afgeronde hoeken 57">
            <a:extLst>
              <a:ext uri="{FF2B5EF4-FFF2-40B4-BE49-F238E27FC236}">
                <a16:creationId xmlns:a16="http://schemas.microsoft.com/office/drawing/2014/main" id="{40DE7224-6CE9-8E96-C1C0-EC90D4AB3DB3}"/>
              </a:ext>
            </a:extLst>
          </p:cNvPr>
          <p:cNvSpPr/>
          <p:nvPr/>
        </p:nvSpPr>
        <p:spPr>
          <a:xfrm>
            <a:off x="9756000" y="5414645"/>
            <a:ext cx="2412000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Uitlezen P4 data </a:t>
            </a:r>
          </a:p>
        </p:txBody>
      </p:sp>
      <p:sp>
        <p:nvSpPr>
          <p:cNvPr id="109" name="Rechthoek: afgeronde hoeken 22">
            <a:extLst>
              <a:ext uri="{FF2B5EF4-FFF2-40B4-BE49-F238E27FC236}">
                <a16:creationId xmlns:a16="http://schemas.microsoft.com/office/drawing/2014/main" id="{6F73A4BC-4741-A3FA-7773-A744FC346F00}"/>
              </a:ext>
            </a:extLst>
          </p:cNvPr>
          <p:cNvSpPr/>
          <p:nvPr/>
        </p:nvSpPr>
        <p:spPr>
          <a:xfrm>
            <a:off x="9756000" y="5122649"/>
            <a:ext cx="2412000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Gezamelijke informatie site</a:t>
            </a:r>
          </a:p>
        </p:txBody>
      </p:sp>
      <p:sp>
        <p:nvSpPr>
          <p:cNvPr id="110" name="Rechthoek: afgeronde hoeken 22">
            <a:extLst>
              <a:ext uri="{FF2B5EF4-FFF2-40B4-BE49-F238E27FC236}">
                <a16:creationId xmlns:a16="http://schemas.microsoft.com/office/drawing/2014/main" id="{9176B407-7BC9-9303-EEF8-A53DDE4EFF15}"/>
              </a:ext>
            </a:extLst>
          </p:cNvPr>
          <p:cNvSpPr/>
          <p:nvPr/>
        </p:nvSpPr>
        <p:spPr>
          <a:xfrm>
            <a:off x="9756000" y="3693156"/>
            <a:ext cx="2412000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Optellen kosten kansacties</a:t>
            </a:r>
          </a:p>
        </p:txBody>
      </p:sp>
      <p:sp>
        <p:nvSpPr>
          <p:cNvPr id="111" name="Rechthoek: afgeronde hoeken 22">
            <a:extLst>
              <a:ext uri="{FF2B5EF4-FFF2-40B4-BE49-F238E27FC236}">
                <a16:creationId xmlns:a16="http://schemas.microsoft.com/office/drawing/2014/main" id="{0858CAC8-C7DF-A4CF-ADDB-47F0EFA8F5CE}"/>
              </a:ext>
            </a:extLst>
          </p:cNvPr>
          <p:cNvSpPr/>
          <p:nvPr/>
        </p:nvSpPr>
        <p:spPr>
          <a:xfrm>
            <a:off x="9756000" y="5985328"/>
            <a:ext cx="2412000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Agenda functionaliteit</a:t>
            </a:r>
          </a:p>
        </p:txBody>
      </p:sp>
      <p:sp>
        <p:nvSpPr>
          <p:cNvPr id="112" name="Rechthoek: afgeronde hoeken 152">
            <a:extLst>
              <a:ext uri="{FF2B5EF4-FFF2-40B4-BE49-F238E27FC236}">
                <a16:creationId xmlns:a16="http://schemas.microsoft.com/office/drawing/2014/main" id="{42804D26-65E3-9B12-C8E5-FD00C1B58992}"/>
              </a:ext>
            </a:extLst>
          </p:cNvPr>
          <p:cNvSpPr/>
          <p:nvPr/>
        </p:nvSpPr>
        <p:spPr>
          <a:xfrm>
            <a:off x="1276972" y="2498757"/>
            <a:ext cx="1752841" cy="288000"/>
          </a:xfrm>
          <a:prstGeom prst="roundRect">
            <a:avLst/>
          </a:prstGeom>
          <a:solidFill>
            <a:srgbClr val="33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Uitwisselen data energieleverancier</a:t>
            </a:r>
          </a:p>
        </p:txBody>
      </p:sp>
      <p:sp>
        <p:nvSpPr>
          <p:cNvPr id="115" name="Rechthoek: afgeronde hoeken 57">
            <a:extLst>
              <a:ext uri="{FF2B5EF4-FFF2-40B4-BE49-F238E27FC236}">
                <a16:creationId xmlns:a16="http://schemas.microsoft.com/office/drawing/2014/main" id="{85221B6A-121B-41A1-08CA-DB456A4DCDC5}"/>
              </a:ext>
            </a:extLst>
          </p:cNvPr>
          <p:cNvSpPr/>
          <p:nvPr/>
        </p:nvSpPr>
        <p:spPr>
          <a:xfrm>
            <a:off x="9756000" y="3408531"/>
            <a:ext cx="2412000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Vereenvoudigen proces aanmaken nota’s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2C3998-5694-E261-3C02-B10C220A24C9}"/>
              </a:ext>
            </a:extLst>
          </p:cNvPr>
          <p:cNvSpPr txBox="1"/>
          <p:nvPr/>
        </p:nvSpPr>
        <p:spPr>
          <a:xfrm>
            <a:off x="155311" y="478854"/>
            <a:ext cx="14105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>
                <a:solidFill>
                  <a:schemeClr val="accent1">
                    <a:lumMod val="75000"/>
                  </a:schemeClr>
                </a:solidFill>
                <a:latin typeface="Maven Pro" pitchFamily="2" charset="0"/>
                <a:cs typeface="Segoe UI" panose="020B0502040204020203" pitchFamily="34" charset="0"/>
              </a:rPr>
              <a:t>V260227</a:t>
            </a:r>
          </a:p>
        </p:txBody>
      </p:sp>
      <p:sp>
        <p:nvSpPr>
          <p:cNvPr id="3" name="Rechthoek: afgeronde hoeken 57">
            <a:extLst>
              <a:ext uri="{FF2B5EF4-FFF2-40B4-BE49-F238E27FC236}">
                <a16:creationId xmlns:a16="http://schemas.microsoft.com/office/drawing/2014/main" id="{3566B655-7B10-B44B-BA4D-10EE071E57E5}"/>
              </a:ext>
            </a:extLst>
          </p:cNvPr>
          <p:cNvSpPr/>
          <p:nvPr/>
        </p:nvSpPr>
        <p:spPr>
          <a:xfrm>
            <a:off x="3119482" y="1246241"/>
            <a:ext cx="1609542" cy="288000"/>
          </a:xfrm>
          <a:prstGeom prst="roundRect">
            <a:avLst/>
          </a:prstGeom>
          <a:solidFill>
            <a:srgbClr val="33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Rest API  ophalen data Fase1</a:t>
            </a:r>
          </a:p>
        </p:txBody>
      </p:sp>
      <p:sp>
        <p:nvSpPr>
          <p:cNvPr id="4" name="Rechthoek: afgeronde hoeken 22">
            <a:extLst>
              <a:ext uri="{FF2B5EF4-FFF2-40B4-BE49-F238E27FC236}">
                <a16:creationId xmlns:a16="http://schemas.microsoft.com/office/drawing/2014/main" id="{507A492B-3269-92E6-FA9E-D259DE229DDA}"/>
              </a:ext>
            </a:extLst>
          </p:cNvPr>
          <p:cNvSpPr/>
          <p:nvPr/>
        </p:nvSpPr>
        <p:spPr>
          <a:xfrm>
            <a:off x="9756000" y="1105117"/>
            <a:ext cx="2412000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Importtool</a:t>
            </a:r>
          </a:p>
        </p:txBody>
      </p:sp>
      <p:sp>
        <p:nvSpPr>
          <p:cNvPr id="5" name="Rechthoek: afgeronde hoeken 22">
            <a:extLst>
              <a:ext uri="{FF2B5EF4-FFF2-40B4-BE49-F238E27FC236}">
                <a16:creationId xmlns:a16="http://schemas.microsoft.com/office/drawing/2014/main" id="{4E5B9C16-60C3-185E-AEEB-02AB9AD204EF}"/>
              </a:ext>
            </a:extLst>
          </p:cNvPr>
          <p:cNvSpPr/>
          <p:nvPr/>
        </p:nvSpPr>
        <p:spPr>
          <a:xfrm>
            <a:off x="9756000" y="1392938"/>
            <a:ext cx="2412000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Energiegemeenschappen</a:t>
            </a:r>
          </a:p>
        </p:txBody>
      </p:sp>
      <p:sp>
        <p:nvSpPr>
          <p:cNvPr id="8" name="Rechthoek: afgeronde hoeken 22">
            <a:extLst>
              <a:ext uri="{FF2B5EF4-FFF2-40B4-BE49-F238E27FC236}">
                <a16:creationId xmlns:a16="http://schemas.microsoft.com/office/drawing/2014/main" id="{2CE91913-C021-99F3-EB94-8BDE01B08FD4}"/>
              </a:ext>
            </a:extLst>
          </p:cNvPr>
          <p:cNvSpPr/>
          <p:nvPr/>
        </p:nvSpPr>
        <p:spPr>
          <a:xfrm>
            <a:off x="9756000" y="1976422"/>
            <a:ext cx="2412000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Hoomdossier e-mail notificatie</a:t>
            </a:r>
          </a:p>
        </p:txBody>
      </p:sp>
      <p:sp>
        <p:nvSpPr>
          <p:cNvPr id="9" name="Rechthoek: afgeronde hoeken 22">
            <a:extLst>
              <a:ext uri="{FF2B5EF4-FFF2-40B4-BE49-F238E27FC236}">
                <a16:creationId xmlns:a16="http://schemas.microsoft.com/office/drawing/2014/main" id="{D44EC3B4-8A20-14E3-3CA2-C8C7BE9B6DF0}"/>
              </a:ext>
            </a:extLst>
          </p:cNvPr>
          <p:cNvSpPr/>
          <p:nvPr/>
        </p:nvSpPr>
        <p:spPr>
          <a:xfrm>
            <a:off x="9756000" y="2263541"/>
            <a:ext cx="2412000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Hoomdossier keuze variant</a:t>
            </a:r>
          </a:p>
        </p:txBody>
      </p:sp>
      <p:sp>
        <p:nvSpPr>
          <p:cNvPr id="10" name="Rechthoek: afgeronde hoeken 22">
            <a:extLst>
              <a:ext uri="{FF2B5EF4-FFF2-40B4-BE49-F238E27FC236}">
                <a16:creationId xmlns:a16="http://schemas.microsoft.com/office/drawing/2014/main" id="{F1F68111-0120-6292-B967-5C1DF26749CC}"/>
              </a:ext>
            </a:extLst>
          </p:cNvPr>
          <p:cNvSpPr/>
          <p:nvPr/>
        </p:nvSpPr>
        <p:spPr>
          <a:xfrm>
            <a:off x="9756000" y="2551959"/>
            <a:ext cx="2412000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Offerte aanvraag vanuit kansen</a:t>
            </a:r>
          </a:p>
        </p:txBody>
      </p:sp>
      <p:sp>
        <p:nvSpPr>
          <p:cNvPr id="12" name="Rechthoek: afgeronde hoeken 152">
            <a:extLst>
              <a:ext uri="{FF2B5EF4-FFF2-40B4-BE49-F238E27FC236}">
                <a16:creationId xmlns:a16="http://schemas.microsoft.com/office/drawing/2014/main" id="{83035177-2F30-4852-9031-CFEAD7FB6E0A}"/>
              </a:ext>
            </a:extLst>
          </p:cNvPr>
          <p:cNvSpPr/>
          <p:nvPr/>
        </p:nvSpPr>
        <p:spPr>
          <a:xfrm>
            <a:off x="9756000" y="2842986"/>
            <a:ext cx="2412000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Uitwisselen data energieleverancier fase2</a:t>
            </a:r>
          </a:p>
        </p:txBody>
      </p:sp>
      <p:sp>
        <p:nvSpPr>
          <p:cNvPr id="14" name="Rechthoek: afgeronde hoeken 57">
            <a:extLst>
              <a:ext uri="{FF2B5EF4-FFF2-40B4-BE49-F238E27FC236}">
                <a16:creationId xmlns:a16="http://schemas.microsoft.com/office/drawing/2014/main" id="{3009768D-BA7F-413E-82EB-30D51CC80317}"/>
              </a:ext>
            </a:extLst>
          </p:cNvPr>
          <p:cNvSpPr/>
          <p:nvPr/>
        </p:nvSpPr>
        <p:spPr>
          <a:xfrm>
            <a:off x="9756000" y="3120799"/>
            <a:ext cx="2412000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Data ophalen uit Econobis</a:t>
            </a:r>
          </a:p>
        </p:txBody>
      </p:sp>
      <p:sp>
        <p:nvSpPr>
          <p:cNvPr id="15" name="Rechthoek: afgeronde hoeken 152">
            <a:extLst>
              <a:ext uri="{FF2B5EF4-FFF2-40B4-BE49-F238E27FC236}">
                <a16:creationId xmlns:a16="http://schemas.microsoft.com/office/drawing/2014/main" id="{028B68A1-0C07-8627-DC0A-4672C594F140}"/>
              </a:ext>
            </a:extLst>
          </p:cNvPr>
          <p:cNvSpPr/>
          <p:nvPr/>
        </p:nvSpPr>
        <p:spPr>
          <a:xfrm>
            <a:off x="9756000" y="4269234"/>
            <a:ext cx="2412000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Evaluatie velden</a:t>
            </a:r>
          </a:p>
        </p:txBody>
      </p:sp>
      <p:sp>
        <p:nvSpPr>
          <p:cNvPr id="16" name="Rechthoek: afgeronde hoeken 152">
            <a:extLst>
              <a:ext uri="{FF2B5EF4-FFF2-40B4-BE49-F238E27FC236}">
                <a16:creationId xmlns:a16="http://schemas.microsoft.com/office/drawing/2014/main" id="{CB094CAA-D88B-ADB1-0AC3-D08FEC003C25}"/>
              </a:ext>
            </a:extLst>
          </p:cNvPr>
          <p:cNvSpPr/>
          <p:nvPr/>
        </p:nvSpPr>
        <p:spPr>
          <a:xfrm>
            <a:off x="9756000" y="4553809"/>
            <a:ext cx="2412000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Weergave lijsten en formulieren</a:t>
            </a:r>
          </a:p>
        </p:txBody>
      </p:sp>
      <p:sp>
        <p:nvSpPr>
          <p:cNvPr id="17" name="Rechthoek: afgeronde hoeken 152">
            <a:extLst>
              <a:ext uri="{FF2B5EF4-FFF2-40B4-BE49-F238E27FC236}">
                <a16:creationId xmlns:a16="http://schemas.microsoft.com/office/drawing/2014/main" id="{67CE8EFE-BA2B-767B-CAB1-9F79E334C957}"/>
              </a:ext>
            </a:extLst>
          </p:cNvPr>
          <p:cNvSpPr/>
          <p:nvPr/>
        </p:nvSpPr>
        <p:spPr>
          <a:xfrm>
            <a:off x="9756000" y="4834917"/>
            <a:ext cx="2412000" cy="252000"/>
          </a:xfrm>
          <a:prstGeom prst="roundRec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Proces pcr documenten automatiseren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632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1" grpId="0" animBg="1"/>
      <p:bldP spid="104" grpId="0" animBg="1"/>
      <p:bldP spid="105" grpId="0" animBg="1"/>
      <p:bldP spid="106" grpId="0" animBg="1"/>
      <p:bldP spid="107" grpId="0" animBg="1"/>
      <p:bldP spid="109" grpId="0" animBg="1"/>
      <p:bldP spid="110" grpId="0" animBg="1"/>
      <p:bldP spid="111" grpId="0" animBg="1"/>
      <p:bldP spid="112" grpId="0" animBg="1"/>
      <p:bldP spid="115" grpId="0" animBg="1"/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62FFDB-3BE1-60EB-9DDC-6341D8E898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1206"/>
            <a:ext cx="12192000" cy="4115588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D9B39643-1B9D-90F3-E8F0-86796AC5AA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9307" y="0"/>
            <a:ext cx="1511934" cy="4680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2FFFBA6-D93F-5413-698A-9D65C328AC9E}"/>
              </a:ext>
            </a:extLst>
          </p:cNvPr>
          <p:cNvSpPr txBox="1"/>
          <p:nvPr/>
        </p:nvSpPr>
        <p:spPr>
          <a:xfrm>
            <a:off x="677333" y="23404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hlinkClick r:id="rId5" action="ppaction://hlinksldjump"/>
              </a:rPr>
              <a:t>Aanmeldingsbronnen toevoegen</a:t>
            </a:r>
            <a:endParaRPr lang="nl-N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349E43-9F93-C587-E3DB-6488EEE7D9AA}"/>
              </a:ext>
            </a:extLst>
          </p:cNvPr>
          <p:cNvSpPr txBox="1"/>
          <p:nvPr/>
        </p:nvSpPr>
        <p:spPr>
          <a:xfrm>
            <a:off x="826347" y="927947"/>
            <a:ext cx="4687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Via Energiebesparing -&gt; Aanmeldingsbronnen</a:t>
            </a:r>
          </a:p>
        </p:txBody>
      </p:sp>
    </p:spTree>
    <p:extLst>
      <p:ext uri="{BB962C8B-B14F-4D97-AF65-F5344CB8AC3E}">
        <p14:creationId xmlns:p14="http://schemas.microsoft.com/office/powerpoint/2010/main" val="1701056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AD7B7D-B237-209A-5183-5D2846FFB8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547" y="1947656"/>
            <a:ext cx="7744906" cy="2962688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BECDFD31-33E1-E220-2D3D-B2C00E08BB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9307" y="0"/>
            <a:ext cx="1511934" cy="4680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042EF7D-3741-1FD4-F6E0-C51AF0C74A74}"/>
              </a:ext>
            </a:extLst>
          </p:cNvPr>
          <p:cNvSpPr txBox="1"/>
          <p:nvPr/>
        </p:nvSpPr>
        <p:spPr>
          <a:xfrm>
            <a:off x="1178560" y="46809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hlinkClick r:id="rId5" action="ppaction://hlinksldjump"/>
              </a:rPr>
              <a:t>Filter op e-mails zonder verantwoordelijke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27633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331084-25E7-C8E6-C6C2-8C102BC2F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893" y="881796"/>
            <a:ext cx="10810240" cy="25472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992EBF4-7EDF-CDC0-D446-100BF09598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" y="3576248"/>
            <a:ext cx="12192000" cy="2861876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FC182E8-9796-B9F5-8774-B32E4AD17FD9}"/>
              </a:ext>
            </a:extLst>
          </p:cNvPr>
          <p:cNvCxnSpPr>
            <a:cxnSpLocks/>
          </p:cNvCxnSpPr>
          <p:nvPr/>
        </p:nvCxnSpPr>
        <p:spPr>
          <a:xfrm flipH="1">
            <a:off x="1449493" y="2689013"/>
            <a:ext cx="1733974" cy="29667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hlinkClick r:id="rId4" action="ppaction://hlinksldjump"/>
            <a:extLst>
              <a:ext uri="{FF2B5EF4-FFF2-40B4-BE49-F238E27FC236}">
                <a16:creationId xmlns:a16="http://schemas.microsoft.com/office/drawing/2014/main" id="{42676B89-4217-2839-76D9-6F7DEF7497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9307" y="0"/>
            <a:ext cx="1511934" cy="46809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32EB5E0-59EB-D9E6-5D98-B6600C2D655E}"/>
              </a:ext>
            </a:extLst>
          </p:cNvPr>
          <p:cNvSpPr txBox="1"/>
          <p:nvPr/>
        </p:nvSpPr>
        <p:spPr>
          <a:xfrm>
            <a:off x="949960" y="-92603"/>
            <a:ext cx="6126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hlinkClick r:id="rId6" action="ppaction://hlinksldjump"/>
              </a:rPr>
              <a:t>Verplicht Team voor nieuwe gebruiker kunnen instellen</a:t>
            </a:r>
            <a:endParaRPr lang="nl-NL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F350AE-C77B-803D-1208-B15AB7C7064D}"/>
              </a:ext>
            </a:extLst>
          </p:cNvPr>
          <p:cNvSpPr txBox="1"/>
          <p:nvPr/>
        </p:nvSpPr>
        <p:spPr>
          <a:xfrm>
            <a:off x="993166" y="468091"/>
            <a:ext cx="3013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Via instellingen -&gt; Coöpertatie</a:t>
            </a:r>
          </a:p>
        </p:txBody>
      </p:sp>
    </p:spTree>
    <p:extLst>
      <p:ext uri="{BB962C8B-B14F-4D97-AF65-F5344CB8AC3E}">
        <p14:creationId xmlns:p14="http://schemas.microsoft.com/office/powerpoint/2010/main" val="4417027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2E0D94-9E8E-17D4-03C3-05E83CC24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0205"/>
            <a:ext cx="12192000" cy="2879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B25C2E6-FEF0-6E4D-799A-D0B4FF111E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651" y="4636360"/>
            <a:ext cx="5506218" cy="1324160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A2F9F14-1298-43E0-566B-668CA17F461E}"/>
              </a:ext>
            </a:extLst>
          </p:cNvPr>
          <p:cNvCxnSpPr/>
          <p:nvPr/>
        </p:nvCxnSpPr>
        <p:spPr>
          <a:xfrm flipH="1">
            <a:off x="6868160" y="1762760"/>
            <a:ext cx="3054773" cy="37236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hlinkClick r:id="rId4" action="ppaction://hlinksldjump"/>
            <a:extLst>
              <a:ext uri="{FF2B5EF4-FFF2-40B4-BE49-F238E27FC236}">
                <a16:creationId xmlns:a16="http://schemas.microsoft.com/office/drawing/2014/main" id="{F3A098A1-2FD6-C58D-8036-A45F1B2395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9307" y="0"/>
            <a:ext cx="1511934" cy="46809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A4B597-EDCB-C5FA-7FF0-CCA8EF90188C}"/>
              </a:ext>
            </a:extLst>
          </p:cNvPr>
          <p:cNvSpPr txBox="1"/>
          <p:nvPr/>
        </p:nvSpPr>
        <p:spPr>
          <a:xfrm>
            <a:off x="1171787" y="-4614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hlinkClick r:id="rId6" action="ppaction://hlinksldjump"/>
              </a:rPr>
              <a:t>Instellen koppeling naar extern webformulier</a:t>
            </a:r>
            <a:endParaRPr lang="nl-N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53401F-F315-4D83-421F-2610D22F0E79}"/>
              </a:ext>
            </a:extLst>
          </p:cNvPr>
          <p:cNvSpPr txBox="1"/>
          <p:nvPr/>
        </p:nvSpPr>
        <p:spPr>
          <a:xfrm>
            <a:off x="298026" y="569482"/>
            <a:ext cx="2713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Via instellingen-Coöperatie</a:t>
            </a:r>
          </a:p>
        </p:txBody>
      </p:sp>
    </p:spTree>
    <p:extLst>
      <p:ext uri="{BB962C8B-B14F-4D97-AF65-F5344CB8AC3E}">
        <p14:creationId xmlns:p14="http://schemas.microsoft.com/office/powerpoint/2010/main" val="2450172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FE632F-37FC-E097-E455-929AEB6D4439}"/>
              </a:ext>
            </a:extLst>
          </p:cNvPr>
          <p:cNvSpPr txBox="1"/>
          <p:nvPr/>
        </p:nvSpPr>
        <p:spPr>
          <a:xfrm>
            <a:off x="2477096" y="747287"/>
            <a:ext cx="789770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Algemeen</a:t>
            </a:r>
          </a:p>
          <a:p>
            <a:r>
              <a:rPr lang="nl-NL" dirty="0"/>
              <a:t>Menu aangepast naar rol van gebruiker</a:t>
            </a:r>
          </a:p>
          <a:p>
            <a:r>
              <a:rPr lang="nl-NL" dirty="0"/>
              <a:t>Projecten zichtbaar per gebruiker</a:t>
            </a:r>
          </a:p>
          <a:p>
            <a:r>
              <a:rPr lang="nl-NL" dirty="0">
                <a:hlinkClick r:id="rId3" action="ppaction://hlinksldjump"/>
              </a:rPr>
              <a:t>Instellen koppeling naar extern webformulier</a:t>
            </a:r>
            <a:endParaRPr lang="nl-NL" dirty="0"/>
          </a:p>
          <a:p>
            <a:r>
              <a:rPr lang="nl-NL" dirty="0">
                <a:hlinkClick r:id="rId4" action="ppaction://hlinksldjump"/>
              </a:rPr>
              <a:t>Uitwissellen data energieleverancier</a:t>
            </a:r>
            <a:endParaRPr lang="nl-NL" dirty="0"/>
          </a:p>
          <a:p>
            <a:endParaRPr lang="nl-NL" dirty="0"/>
          </a:p>
          <a:p>
            <a:r>
              <a:rPr lang="nl-NL" b="1" dirty="0"/>
              <a:t>Portaal</a:t>
            </a:r>
          </a:p>
          <a:p>
            <a:r>
              <a:rPr lang="nl-NL" dirty="0">
                <a:hlinkClick r:id="rId5" action="ppaction://hlinksldjump"/>
              </a:rPr>
              <a:t>Naam instellen</a:t>
            </a:r>
            <a:endParaRPr lang="nl-NL" dirty="0"/>
          </a:p>
          <a:p>
            <a:r>
              <a:rPr lang="nl-NL" dirty="0">
                <a:hlinkClick r:id="rId6" action="ppaction://hlinksldjump"/>
              </a:rPr>
              <a:t>Bewoners kunnen zich aan groep toevoegen</a:t>
            </a:r>
            <a:endParaRPr lang="nl-NL" dirty="0"/>
          </a:p>
          <a:p>
            <a:r>
              <a:rPr lang="nl-NL" dirty="0">
                <a:hlinkClick r:id="rId7" action="ppaction://hlinksldjump"/>
              </a:rPr>
              <a:t>Vrije velden</a:t>
            </a:r>
            <a:endParaRPr lang="nl-NL" dirty="0"/>
          </a:p>
          <a:p>
            <a:endParaRPr lang="nl-NL" dirty="0"/>
          </a:p>
          <a:p>
            <a:r>
              <a:rPr lang="nl-NL" b="1" dirty="0"/>
              <a:t>Buurtaanpak </a:t>
            </a:r>
          </a:p>
          <a:p>
            <a:r>
              <a:rPr lang="nl-NL" dirty="0">
                <a:hlinkClick r:id="rId8" action="ppaction://hlinksldjump"/>
              </a:rPr>
              <a:t>Aanmeldingsbronnen toevoegen</a:t>
            </a:r>
            <a:endParaRPr lang="nl-NL" dirty="0"/>
          </a:p>
          <a:p>
            <a:r>
              <a:rPr lang="nl-NL" dirty="0">
                <a:hlinkClick r:id="rId9" action="ppaction://hlinksldjump"/>
              </a:rPr>
              <a:t>Akkoord op offerte door bewoner op portaal</a:t>
            </a:r>
            <a:endParaRPr lang="nl-NL" dirty="0"/>
          </a:p>
          <a:p>
            <a:endParaRPr lang="nl-NL" dirty="0"/>
          </a:p>
          <a:p>
            <a:r>
              <a:rPr lang="nl-NL" b="1" dirty="0"/>
              <a:t>E-mail</a:t>
            </a:r>
          </a:p>
          <a:p>
            <a:r>
              <a:rPr lang="nl-NL" dirty="0">
                <a:hlinkClick r:id="rId10" action="ppaction://hlinksldjump"/>
              </a:rPr>
              <a:t>Filter op e-mails zonder verantwoordelijke</a:t>
            </a:r>
            <a:endParaRPr lang="nl-NL" dirty="0"/>
          </a:p>
          <a:p>
            <a:r>
              <a:rPr lang="nl-NL" dirty="0"/>
              <a:t>Kopie e-mail template</a:t>
            </a:r>
          </a:p>
          <a:p>
            <a:endParaRPr lang="nl-NL" dirty="0"/>
          </a:p>
          <a:p>
            <a:r>
              <a:rPr lang="nl-NL" b="1" dirty="0"/>
              <a:t>Teams</a:t>
            </a:r>
          </a:p>
          <a:p>
            <a:r>
              <a:rPr lang="nl-NL" dirty="0">
                <a:hlinkClick r:id="rId11" action="ppaction://hlinksldjump"/>
              </a:rPr>
              <a:t>Verplicht Team voor nieuwe gebruiker kunnen instellen</a:t>
            </a:r>
            <a:endParaRPr lang="nl-NL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B8093A-9B38-A4A7-E3D9-4E3205FD3CBE}"/>
              </a:ext>
            </a:extLst>
          </p:cNvPr>
          <p:cNvSpPr txBox="1"/>
          <p:nvPr/>
        </p:nvSpPr>
        <p:spPr>
          <a:xfrm>
            <a:off x="397239" y="269823"/>
            <a:ext cx="443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Overzicht nieuwe functionaliteiten</a:t>
            </a:r>
          </a:p>
        </p:txBody>
      </p:sp>
    </p:spTree>
    <p:extLst>
      <p:ext uri="{BB962C8B-B14F-4D97-AF65-F5344CB8AC3E}">
        <p14:creationId xmlns:p14="http://schemas.microsoft.com/office/powerpoint/2010/main" val="99619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6E64C5-B239-EB9C-5E46-DB63BA02BC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3247"/>
            <a:ext cx="12192000" cy="5211505"/>
          </a:xfrm>
          <a:prstGeom prst="rect">
            <a:avLst/>
          </a:prstGeom>
        </p:spPr>
      </p:pic>
      <p:pic>
        <p:nvPicPr>
          <p:cNvPr id="2" name="Picture 1">
            <a:hlinkClick r:id="rId3" action="ppaction://hlinksldjump"/>
            <a:extLst>
              <a:ext uri="{FF2B5EF4-FFF2-40B4-BE49-F238E27FC236}">
                <a16:creationId xmlns:a16="http://schemas.microsoft.com/office/drawing/2014/main" id="{629C9A5F-C06E-ADB8-BDFC-A5A15CAAC3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159" y="160020"/>
            <a:ext cx="1938655" cy="6002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8E544D0-4495-0F3B-6C8F-D4E3CCBDE848}"/>
              </a:ext>
            </a:extLst>
          </p:cNvPr>
          <p:cNvSpPr txBox="1"/>
          <p:nvPr/>
        </p:nvSpPr>
        <p:spPr>
          <a:xfrm>
            <a:off x="67733" y="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hlinkClick r:id="rId5" action="ppaction://hlinksldjump"/>
              </a:rPr>
              <a:t>Uitwissellen data energieleverancier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9953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C9774B-4ABC-DB58-C191-889D52313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92606"/>
            <a:ext cx="12192000" cy="2872787"/>
          </a:xfrm>
          <a:prstGeom prst="rect">
            <a:avLst/>
          </a:prstGeom>
        </p:spPr>
      </p:pic>
      <p:pic>
        <p:nvPicPr>
          <p:cNvPr id="5" name="Picture 4">
            <a:hlinkClick r:id="rId3" action="ppaction://hlinksldjump"/>
            <a:extLst>
              <a:ext uri="{FF2B5EF4-FFF2-40B4-BE49-F238E27FC236}">
                <a16:creationId xmlns:a16="http://schemas.microsoft.com/office/drawing/2014/main" id="{4875E613-D0FF-C0ED-AAF9-F1E83D8959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159" y="160020"/>
            <a:ext cx="1938655" cy="60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767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6549AD-B12E-EA1E-41FA-8D064ADCD5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5373"/>
            <a:ext cx="12192000" cy="5847254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5D5C1BA4-2AB5-FEF0-1578-90DD3DC734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9307" y="0"/>
            <a:ext cx="1511934" cy="4680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5F3B693-0D2F-E79D-8FAA-11B1DA2E069C}"/>
              </a:ext>
            </a:extLst>
          </p:cNvPr>
          <p:cNvSpPr txBox="1"/>
          <p:nvPr/>
        </p:nvSpPr>
        <p:spPr>
          <a:xfrm>
            <a:off x="140759" y="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hlinkClick r:id="rId5" action="ppaction://hlinksldjump"/>
              </a:rPr>
              <a:t>Bewoners kunnen zich op portaal aan groep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38842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3A5E72-A188-49C4-74AE-50FBC9194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5039" y="2931244"/>
            <a:ext cx="6102773" cy="37570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E679A49-40F9-2E69-75B0-4E143AB436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19" y="555413"/>
            <a:ext cx="5308471" cy="5120640"/>
          </a:xfrm>
          <a:prstGeom prst="rect">
            <a:avLst/>
          </a:prstGeom>
        </p:spPr>
      </p:pic>
      <p:pic>
        <p:nvPicPr>
          <p:cNvPr id="6" name="Picture 5">
            <a:hlinkClick r:id="rId4" action="ppaction://hlinksldjump"/>
            <a:extLst>
              <a:ext uri="{FF2B5EF4-FFF2-40B4-BE49-F238E27FC236}">
                <a16:creationId xmlns:a16="http://schemas.microsoft.com/office/drawing/2014/main" id="{BCDBDF7A-9203-0EB9-84D3-A72AC487CA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9307" y="0"/>
            <a:ext cx="1511934" cy="46809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74E4BD5-5495-9AB2-CAA0-52FC7738D4D0}"/>
              </a:ext>
            </a:extLst>
          </p:cNvPr>
          <p:cNvSpPr txBox="1"/>
          <p:nvPr/>
        </p:nvSpPr>
        <p:spPr>
          <a:xfrm>
            <a:off x="501226" y="-1493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hlinkClick r:id="rId6" action="ppaction://hlinksldjump"/>
              </a:rPr>
              <a:t>Naam portaal instellen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5755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491E21-ED9E-FD2F-6451-44766893EE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106" y="3973882"/>
            <a:ext cx="4856480" cy="21131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C50F43F-E0A5-1EEF-F547-25CC6A5D9B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" y="844700"/>
            <a:ext cx="10788472" cy="2331993"/>
          </a:xfrm>
          <a:prstGeom prst="rect">
            <a:avLst/>
          </a:prstGeom>
        </p:spPr>
      </p:pic>
      <p:pic>
        <p:nvPicPr>
          <p:cNvPr id="10" name="Picture 9">
            <a:hlinkClick r:id="rId4" action="ppaction://hlinksldjump"/>
            <a:extLst>
              <a:ext uri="{FF2B5EF4-FFF2-40B4-BE49-F238E27FC236}">
                <a16:creationId xmlns:a16="http://schemas.microsoft.com/office/drawing/2014/main" id="{4953E800-2088-085B-60A6-B478F44BB0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9307" y="0"/>
            <a:ext cx="1511934" cy="46809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CCDE2E-E5B5-3F9E-C3DC-C64C345850F6}"/>
              </a:ext>
            </a:extLst>
          </p:cNvPr>
          <p:cNvSpPr txBox="1"/>
          <p:nvPr/>
        </p:nvSpPr>
        <p:spPr>
          <a:xfrm>
            <a:off x="541866" y="4937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hlinkClick r:id="rId6" action="ppaction://hlinksldjump"/>
              </a:rPr>
              <a:t>Vrije velden op portaal</a:t>
            </a:r>
            <a:endParaRPr lang="nl-N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C81E42-C5FF-D5D1-CDBF-BC092A029A6C}"/>
              </a:ext>
            </a:extLst>
          </p:cNvPr>
          <p:cNvSpPr txBox="1"/>
          <p:nvPr/>
        </p:nvSpPr>
        <p:spPr>
          <a:xfrm>
            <a:off x="812800" y="418711"/>
            <a:ext cx="4416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Via instellingen -&gt; Vrije velden portaal pagina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B8A72D-F078-44E0-6EA4-61DD0607CAD1}"/>
              </a:ext>
            </a:extLst>
          </p:cNvPr>
          <p:cNvSpPr txBox="1"/>
          <p:nvPr/>
        </p:nvSpPr>
        <p:spPr>
          <a:xfrm>
            <a:off x="880533" y="4680373"/>
            <a:ext cx="33257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Vervolgens via Portaal instellingen -&gt; Dashboard instellingen widget aanmaken</a:t>
            </a:r>
          </a:p>
        </p:txBody>
      </p:sp>
    </p:spTree>
    <p:extLst>
      <p:ext uri="{BB962C8B-B14F-4D97-AF65-F5344CB8AC3E}">
        <p14:creationId xmlns:p14="http://schemas.microsoft.com/office/powerpoint/2010/main" val="21378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0628746-7A94-6E78-9120-CF6609EE06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08" y="601994"/>
            <a:ext cx="11986784" cy="4389392"/>
          </a:xfrm>
          <a:prstGeom prst="rect">
            <a:avLst/>
          </a:prstGeom>
        </p:spPr>
      </p:pic>
      <p:pic>
        <p:nvPicPr>
          <p:cNvPr id="2" name="Picture 1">
            <a:hlinkClick r:id="rId3" action="ppaction://hlinksldjump"/>
            <a:extLst>
              <a:ext uri="{FF2B5EF4-FFF2-40B4-BE49-F238E27FC236}">
                <a16:creationId xmlns:a16="http://schemas.microsoft.com/office/drawing/2014/main" id="{32E7ADBF-DC3C-069A-3723-23D8141EF0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9307" y="0"/>
            <a:ext cx="1511934" cy="46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915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2" action="ppaction://hlinksldjump"/>
            <a:extLst>
              <a:ext uri="{FF2B5EF4-FFF2-40B4-BE49-F238E27FC236}">
                <a16:creationId xmlns:a16="http://schemas.microsoft.com/office/drawing/2014/main" id="{D443A4D4-1114-00B1-A200-6712413A44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9307" y="0"/>
            <a:ext cx="1511934" cy="4680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F4BF23-8F2D-A116-0D44-A41CAD6B32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2159" y="368666"/>
            <a:ext cx="6649894" cy="648933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9D7278-3552-CB2D-4573-AC28CE99B59B}"/>
              </a:ext>
            </a:extLst>
          </p:cNvPr>
          <p:cNvSpPr txBox="1"/>
          <p:nvPr/>
        </p:nvSpPr>
        <p:spPr>
          <a:xfrm>
            <a:off x="-101600" y="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hlinkClick r:id="rId5" action="ppaction://hlinksldjump"/>
              </a:rPr>
              <a:t>Akkoord op offerte door bewoner op portaal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078276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IkaWQiOiIxIiwiQ3VsdHVyZUluZm9OYW1lIjoiZW4tVVMiLCJTdHlsZU5hbWUiOm51bGwsIlZlcnNpb24iOnsiJGlkIjoiMiIsIlZlcnNpb24iOiIzLjIuMCIsIk9yaWdpbmFsQXNzZW1ibHlWZXJzaW9uIjoiNC4wMC4wMS4wMCIsIkVkaXRpb24iOiJQcm8iLCJJc1BsdXNFZGl0aW9uIjp0cnVlLCJJc1Byb0VkaXRpb24iOnRydWV9LCJFZmZlY3QiOjAsIlN0eWxlIjp7IiRpZCI6IjMiLCJUaW1lYmFuZFN0eWxlIjp7IiRpZCI6IjQiLCJTY2FsZU1hcmtpbmciOjEsIlNoYXBlIjoxMCwiU2hhcGVTdHlsZSI6eyIkaWQiOiI1IiwiTWFyZ2luIjp7IiRpZCI6IjYiLCJUb3AiOjAsIkxlZnQiOjEwLCJSaWdodCI6MTAsIkJvdHRvbSI6MH0sIlBhZGRpbmciOnsiJGlkIjoiNyIsIlRvcCI6MywiTGVmdCI6MCwiUmlnaHQiOjAsIkJvdHRvbSI6M30sIkJhY2tncm91bmQiOnsiJGlkIjoiOCIsIkNvbG9yIjp7IiRpZCI6IjkiLCJBIjoyNTUsIlIiOjY4LCJHIjo4NCwiQiI6MTA2fX0sIklzVmlzaWJsZSI6dHJ1ZSwiV2lkdGgiOjg1OC4wLCJIZWlnaHQiOjIwLjAsIkJvcmRlclN0eWxlIjp7IiRpZCI6IjEwIiwiTGluZUNvbG9yIjp7IiRpZCI6IjExIiwiJHR5cGUiOiJOTFJFLkNvbW1vbi5Eb20uU29saWRDb2xvckJydXNoLCBOTFJFLkNvbW1vbiIsIkNvbG9yIjp7IiRpZCI6IjEyIiwiQSI6MjU1LCJSIjoyNTUsIkciOjAsIkIiOjB9fSwiTGluZVdlaWdodCI6MC4wLCJMaW5lVHlwZSI6MCwiUGFyZW50U3R5bGUiOm51bGx9LCJQYXJlbnRTdHlsZSI6bnVsbH0sIlJpZ2h0RW5kQ2Fwc1N0eWxlIjp7IiRpZCI6IjEzIiwiRm9udFNldHRpbmdzIjp7IiRpZCI6IjE0IiwiRm9udFNpemUiOjE4LCJGb250TmFtZSI6IkNhbGlicmkiLCJJc0JvbGQiOnRydWUsIklzSXRhbGljIjpmYWxzZSwiSXNVbmRlcmxpbmVkIjpmYWxzZSwiUGFyZW50U3R5bGUiOm51bGx9LCJBdXRvU2l6ZSI6MCwiRm9yZWdyb3VuZCI6eyIkaWQiOiIxNSIsIkNvbG9yIjp7IiRpZCI6IjE2IiwiQSI6MjU1LCJSIjoyMzcsIkciOjEyNSwiQiI6NDl9fSwiTWF4V2lkdGgiOiJJbmZpbml0eSIsIk1heEhlaWdodCI6IkluZmluaXR5IiwiU21hcnRGb3JlZ3JvdW5kSXNBY3RpdmUiOmZhbHNlLCJIb3Jpem9udGFsQWxpZ25tZW50IjowLCJWZXJ0aWNhbEFsaWdubWVudCI6MCwiU21hcnRGb3JlZ3JvdW5kIjpudWxsLCJCYWNrZ3JvdW5kRmlsbFR5cGUiOjAsIk1hcmdpbiI6eyIkaWQiOiIxNyIsIlRvcCI6MCwiTGVmdCI6MCwiUmlnaHQiOjIwLCJCb3R0b20iOjB9LCJQYWRkaW5nIjp7IiRpZCI6IjE4IiwiVG9wIjowLCJMZWZ0IjowLCJSaWdodCI6MCwiQm90dG9tIjowfSwiQmFja2dyb3VuZCI6eyIkaWQiOiIxOSIsIkNvbG9yIjp7IiRpZCI6IjIwIiwiQSI6ODksIlIiOjAsIkciOjAsIkIiOjB9fSwiSXNWaXNpYmxlIjpmYWxzZSwiV2lkdGgiOjAuMCwiSGVpZ2h0IjowLjAsIkJvcmRlclN0eWxlIjpudWxsLCJQYXJlbnRTdHlsZSI6bnVsbH0sIkxlZnRFbmRDYXBzU3R5bGUiOnsiJGlkIjoiMjEiLCJGb250U2V0dGluZ3MiOnsiJGlkIjoiMjIiLCJGb250U2l6ZSI6MTgsIkZvbnROYW1lIjoiQ2FsaWJyaSIsIklzQm9sZCI6dHJ1ZSwiSXNJdGFsaWMiOmZhbHNlLCJJc1VuZGVybGluZWQiOmZhbHNlLCJQYXJlbnRTdHlsZSI6bnVsbH0sIkF1dG9TaXplIjowLCJGb3JlZ3JvdW5kIjp7IiRpZCI6IjIzIiwiQ29sb3IiOnsiJGlkIjoiMjQiLCJBIjoyNTUsIlIiOjIzNywiRyI6MTI1LCJCIjo0OX19LCJNYXhXaWR0aCI6IkluZmluaXR5IiwiTWF4SGVpZ2h0IjoiSW5maW5pdHkiLCJTbWFydEZvcmVncm91bmRJc0FjdGl2ZSI6ZmFsc2UsIkhvcml6b250YWxBbGlnbm1lbnQiOjAsIlZlcnRpY2FsQWxpZ25tZW50IjowLCJTbWFydEZvcmVncm91bmQiOm51bGwsIkJhY2tncm91bmRGaWxsVHlwZSI6MCwiTWFyZ2luIjp7IiRpZCI6IjI1IiwiVG9wIjowLCJMZWZ0IjoyMCwiUmlnaHQiOjAsIkJvdHRvbSI6MH0sIlBhZGRpbmciOnsiJGlkIjoiMjYiLCJUb3AiOjAsIkxlZnQiOjAsIlJpZ2h0IjowLCJCb3R0b20iOjB9LCJCYWNrZ3JvdW5kIjp7IiRpZCI6IjI3IiwiQ29sb3IiOnsiJHJlZiI6IjIwIn19LCJJc1Zpc2libGUiOmZhbHNlLCJXaWR0aCI6MC4wLCJIZWlnaHQiOjAuMCwiQm9yZGVyU3R5bGUiOm51bGwsIlBhcmVudFN0eWxlIjpudWxsfSwiVG9kYXlUZXh0U3R5bGUiOnsiJGlkIjoiMjgiLCJGb250U2V0dGluZ3MiOnsiJGlkIjoiMjkiLCJGb250U2l6ZSI6MTIsIkZvbnROYW1lIjoiQ2FsaWJyaSIsIklzQm9sZCI6ZmFsc2UsIklzSXRhbGljIjpmYWxzZSwiSXNVbmRlcmxpbmVkIjpmYWxzZSwiUGFyZW50U3R5bGUiOm51bGx9LCJBdXRvU2l6ZSI6MCwiRm9yZWdyb3VuZCI6eyIkaWQiOiIzMCIsIkNvbG9yIjp7IiRpZCI6IjMxIiwiQSI6MjU1LCJSIjowLCJHIjowLCJCIjowfX0sIk1heFdpZHRoIjoyMDAuMCwiTWF4SGVpZ2h0IjoiSW5maW5pdHkiLCJTbWFydEZvcmVncm91bmRJc0FjdGl2ZSI6ZmFsc2UsIkhvcml6b250YWxBbGlnbm1lbnQiOjAsIlZlcnRpY2FsQWxpZ25tZW50IjowLCJTbWFydEZvcmVncm91bmQiOm51bGwsIkJhY2tncm91bmRGaWxsVHlwZSI6MCwiTWFyZ2luIjp7IiRpZCI6IjMyIiwiVG9wIjowLCJMZWZ0IjowLCJSaWdodCI6MCwiQm90dG9tIjowfSwiUGFkZGluZyI6eyIkaWQiOiIzMyIsIlRvcCI6MCwiTGVmdCI6MCwiUmlnaHQiOjAsIkJvdHRvbSI6MH0sIkJhY2tncm91bmQiOnsiJGlkIjoiMzQiLCJDb2xvciI6eyIkcmVmIjoiMjAifX0sIklzVmlzaWJsZSI6dHJ1ZSwiV2lkdGgiOjAuMCwiSGVpZ2h0IjowLjAsIkJvcmRlclN0eWxlIjpudWxsLCJQYXJlbnRTdHlsZSI6bnVsbH0sIlRvZGF5TWFya2VyU3R5bGUiOnsiJGlkIjoiMzUiLCJNYXJnaW4iOnsiJGlkIjoiMzYiLCJUb3AiOjAsIkxlZnQiOjAsIlJpZ2h0IjowLCJCb3R0b20iOjB9LCJQYWRkaW5nIjp7IiRpZCI6IjM3IiwiVG9wIjowLCJMZWZ0IjowLCJSaWdodCI6MCwiQm90dG9tIjowfSwiQmFja2dyb3VuZCI6eyIkaWQiOiIzOCIsIkNvbG9yIjp7IiRpZCI6IjM5IiwiQSI6MjU1LCJSIjoyNTUsIkciOjAsIkIiOjB9fSwiSXNWaXNpYmxlIjp0cnVlLCJXaWR0aCI6MC4wLCJIZWlnaHQiOjAuMCwiQm9yZGVyU3R5bGUiOm51bGwsIlBhcmVudFN0eWxlIjpudWxsfSwiU2NhbGVTdHlsZSI6eyIkaWQiOiI0MCIsIlNob3dTZWdtZW50U2VwYXJhdG9ycyI6ZmFsc2UsIlNlZ21lbnRTZXBhcmF0b3JPcGFjaXR5IjozMCwiRm9udFNldHRpbmdzIjp7IiRpZCI6IjQxIiwiRm9udFNpemUiOjEyLCJGb250TmFtZSI6IkNhbGlicmkiLCJJc0JvbGQiOmZhbHNlLCJJc0l0YWxpYyI6ZmFsc2UsIklzVW5kZXJsaW5lZCI6ZmFsc2UsIlBhcmVudFN0eWxlIjpudWxsfSwiQXV0b1NpemUiOjAsIkZvcmVncm91bmQiOnsiJGlkIjoiNDIiLCJDb2xvciI6eyIkaWQiOiI0MyIsIkEiOjI1NSwiUiI6MjU1LCJHIjoyNTUsIkIiOjI1NX19LCJNYXhXaWR0aCI6MjAwLjAsIk1heEhlaWdodCI6IkluZmluaXR5IiwiU21hcnRGb3JlZ3JvdW5kSXNBY3RpdmUiOmZhbHNlLCJIb3Jpem9udGFsQWxpZ25tZW50IjowLCJWZXJ0aWNhbEFsaWdubWVudCI6MSwiU21hcnRGb3JlZ3JvdW5kIjpudWxsLCJCYWNrZ3JvdW5kRmlsbFR5cGUiOjAsIk1hcmdpbiI6eyIkaWQiOiI0NCIsIlRvcCI6MCwiTGVmdCI6NSwiUmlnaHQiOjAsIkJvdHRvbSI6MH0sIlBhZGRpbmciOnsiJGlkIjoiNDUiLCJUb3AiOjAsIkxlZnQiOjAsIlJpZ2h0IjowLCJCb3R0b20iOjB9LCJCYWNrZ3JvdW5kIjp7IiRpZCI6IjQ2IiwiQ29sb3IiOnsiJHJlZiI6IjIwIn19LCJJc1Zpc2libGUiOnRydWUsIldpZHRoIjowLjAsIkhlaWdodCI6MC4wLCJCb3JkZXJTdHlsZSI6bnVsbCwiUGFyZW50U3R5bGUiOm51bGx9LCJFbGFwc2VkVGltZUJhY2tncm91bmQiOnsiJGlkIjoiNDciLCJDb2xvciI6eyIkaWQiOiI0OCIsIkEiOjE5MSwiUiI6MjU1LCJHIjowLCJCIjowfX0sIkFwcGVuZFllYXJPblllYXJDaGFuZ2UiOmZhbHNlLCJFbGFwc2VkVGltZUZvcm1hdCI6MiwiVG9kYXlNYXJrZXJQb3NpdGlvbiI6MCwiUXVpY2tQb3NpdGlvbiI6MywiQWJzb2x1dGVQb3NpdGlvbiI6MTgzLjYsIk1hcmdpbiI6eyIkaWQiOiI0OSIsIlRvcCI6MCwiTGVmdCI6MTAsIlJpZ2h0IjoxMCwiQm90dG9tIjowfSwiUGFkZGluZyI6eyIkaWQiOiI1MCIsIlRvcCI6MCwiTGVmdCI6MCwiUmlnaHQiOjAsIkJvdHRvbSI6MH0sIkJhY2tncm91bmQiOnsiJGlkIjoiNTEiLCJDb2xvciI6eyIkaWQiOiI1MiIsIkEiOjI1NSwiUiI6NDcsIkciOjU0LCJCIjoxNTN9fSwiSXNWaXNpYmxlIjp0cnVlLCJXaWR0aCI6MC4wLCJIZWlnaHQiOjAuMCwiQm9yZGVyU3R5bGUiOm51bGwsIlBhcmVudFN0eWxlIjpudWxsfSwiRGVmYXVsdE1pbGVzdG9uZVN0eWxlIjp7IiRpZCI6IjUzIiwiU2hhcGUiOjIsIkNvbm5lY3Rvck1hcmdpbiI6eyIkaWQiOiI1NCIsIlRvcCI6MCwiTGVmdCI6MiwiUmlnaHQiOjIsIkJvdHRvbSI6MH0sIkNvbm5lY3RvclN0eWxlIjp7IiRpZCI6IjU1IiwiTGluZUNvbG9yIjp7IiRpZCI6IjU2IiwiJHR5cGUiOiJOTFJFLkNvbW1vbi5Eb20uU29saWRDb2xvckJydXNoLCBOTFJFLkNvbW1vbiIsIkNvbG9yIjp7IiRpZCI6IjU3IiwiQSI6MTI3LCJSIjo3OSwiRyI6MTI5LCJCIjoxODl9fSwiTGluZVdlaWdodCI6MS4wLCJMaW5lVHlwZSI6MCwiUGFyZW50U3R5bGUiOm51bGx9LCJJc0JlbG93VGltZWJhbmQiOmZhbHNlLCJQb3NpdGlvbk9uVGFzayI6MCwiSGlkZURhdGUiOmZhbHNlLCJTaGFwZVNpemUiOjEsIlNwYWNpbmciOjIuMCwiUGFkZGluZyI6eyIkaWQiOiI1OCIsIlRvcCI6NywiTGVmdCI6MywiUmlnaHQiOjAsIkJvdHRvbSI6Mn0sIlNoYXBlU3R5bGUiOnsiJGlkIjoiNTkiLCJNYXJnaW4iOnsiJGlkIjoiNjAiLCJUb3AiOjAsIkxlZnQiOjAsIlJpZ2h0IjowLCJCb3R0b20iOjB9LCJQYWRkaW5nIjp7IiRpZCI6IjYxIiwiVG9wIjowLCJMZWZ0IjowLCJSaWdodCI6MCwiQm90dG9tIjowfSwiQmFja2dyb3VuZCI6eyIkaWQiOiI2MiIsIkNvbG9yIjp7IiRpZCI6IjYzIiwiQSI6MjU1LCJSIjowLCJHIjoxMTQsIkIiOjE4OH19LCJJc1Zpc2libGUiOnRydWUsIldpZHRoIjoxMy4wLCJIZWlnaHQiOjEzLjAsIkJvcmRlclN0eWxlIjp7IiRpZCI6IjY0IiwiTGluZUNvbG9yIjp7IiRpZCI6IjY1IiwiJHR5cGUiOiJOTFJFLkNvbW1vbi5Eb20uU29saWRDb2xvckJydXNoLCBOTFJFLkNvbW1vbiIsIkNvbG9yIjp7IiRpZCI6IjY2IiwiQSI6MjU1LCJSIjoyNTUsIkciOjAsIkIiOjB9fSwiTGluZVdlaWdodCI6MC4wLCJMaW5lVHlwZSI6MCwiUGFyZW50U3R5bGUiOm51bGx9LCJQYXJlbnRTdHlsZSI6bnVsbH0sIlRpdGxlU3R5bGUiOnsiJGlkIjoiNjciLCJGb250U2V0dGluZ3MiOnsiJGlkIjoiNjgiLCJGb250U2l6ZSI6MTEsIkZvbnROYW1lIjoiQ2FsaWJyaSIsIklzQm9sZCI6dHJ1ZSwiSXNJdGFsaWMiOmZhbHNlLCJJc1VuZGVybGluZWQiOmZhbHNlLCJQYXJlbnRTdHlsZSI6bnVsbH0sIkF1dG9TaXplIjowLCJGb3JlZ3JvdW5kIjp7IiRpZCI6IjY5IiwiQ29sb3IiOnsiJGlkIjoiNzAiLCJBIjoyNTUsIlIiOjAsIkciOjAsIkIiOjB9fSwiTWF4V2lkdGgiOjIwMC4wLCJNYXhIZWlnaHQiOiJJbmZpbml0eSIsIlNtYXJ0Rm9yZWdyb3VuZElzQWN0aXZlIjpmYWxzZSwiSG9yaXpvbnRhbEFsaWdubWVudCI6MCwiVmVydGljYWxBbGlnbm1lbnQiOjAsIlNtYXJ0Rm9yZWdyb3VuZCI6bnVsbCwiQmFja2dyb3VuZEZpbGxUeXBlIjowLCJNYXJnaW4iOnsiJGlkIjoiNzEiLCJUb3AiOjAsIkxlZnQiOjAsIlJpZ2h0IjowLCJCb3R0b20iOjB9LCJQYWRkaW5nIjp7IiRpZCI6IjcyIiwiVG9wIjowLCJMZWZ0IjowLCJSaWdodCI6MCwiQm90dG9tIjowfSwiQmFja2dyb3VuZCI6eyIkaWQiOiI3MyIsIkNvbG9yIjp7IiRyZWYiOiIyMCJ9fSwiSXNWaXNpYmxlIjp0cnVlLCJXaWR0aCI6MC4wLCJIZWlnaHQiOjAuMCwiQm9yZGVyU3R5bGUiOm51bGwsIlBhcmVudFN0eWxlIjpudWxsfSwiRGF0ZVN0eWxlIjp7IiRpZCI6Ijc0IiwiRm9udFNldHRpbmdzIjp7IiRpZCI6Ijc1IiwiRm9udFNpemUiOjEwLCJGb250TmFtZSI6IkNhbGlicmkiLCJJc0JvbGQiOmZhbHNlLCJJc0l0YWxpYyI6ZmFsc2UsIklzVW5kZXJsaW5lZCI6ZmFsc2UsIlBhcmVudFN0eWxlIjpudWxsfSwiQXV0b1NpemUiOjAsIkZvcmVncm91bmQiOnsiJGlkIjoiNzYiLCJDb2xvciI6eyIkaWQiOiI3NyIsIkEiOjI1NSwiUiI6NjgsIkciOjg0LCJCIjoxMDZ9fSwiTWF4V2lkdGgiOjIwMC4wLCJNYXhIZWlnaHQiOiJJbmZpbml0eSIsIlNtYXJ0Rm9yZWdyb3VuZElzQWN0aXZlIjpmYWxzZSwiSG9yaXpvbnRhbEFsaWdubWVudCI6MCwiVmVydGljYWxBbGlnbm1lbnQiOjAsIlNtYXJ0Rm9yZWdyb3VuZCI6bnVsbCwiQmFja2dyb3VuZEZpbGxUeXBlIjowLCJNYXJnaW4iOnsiJGlkIjoiNzgiLCJUb3AiOjAsIkxlZnQiOjAsIlJpZ2h0IjowLCJCb3R0b20iOjB9LCJQYWRkaW5nIjp7IiRpZCI6Ijc5IiwiVG9wIjowLCJMZWZ0IjowLCJSaWdodCI6MCwiQm90dG9tIjowfSwiQmFja2dyb3VuZCI6eyIkaWQiOiI4MCIsIkNvbG9yIjp7IiRyZWYiOiIyMCJ9fSwiSXNWaXNpYmxlIjp0cnVlLCJXaWR0aCI6MC4wLCJIZWlnaHQiOjAuMCwiQm9yZGVyU3R5bGUiOm51bGwsIlBhcmVudFN0eWxlIjpudWxsfSwiRGF0ZUZvcm1hdCI6eyIkaWQiOiI4MS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RlZmF1bHRUYXNrU3R5bGUiOnsiJGlkIjoiODIiLCJTaGFwZSI6MSwiU2hhcGVUaGlja25lc3MiOjAsIkR1cmF0aW9uRm9ybWF0IjowLCJJbmNsdWRlTm9uV29ya2luZ0RheXNJbkR1cmF0aW9uIjpmYWxzZSwiUGVyY2VudGFnZUNvbXBsZXRlU3R5bGUiOnsiJGlkIjoiODMiLCJGb250U2V0dGluZ3MiOnsiJGlkIjoiODQiLCJGb250U2l6ZSI6MTAsIkZvbnROYW1lIjoiQ2FsaWJyaSIsIklzQm9sZCI6ZmFsc2UsIklzSXRhbGljIjpmYWxzZSwiSXNVbmRlcmxpbmVkIjpmYWxzZSwiUGFyZW50U3R5bGUiOm51bGx9LCJBdXRvU2l6ZSI6MCwiRm9yZWdyb3VuZCI6eyIkaWQiOiI4NSIsIkNvbG9yIjp7IiRpZCI6Ijg2IiwiQSI6MjU1LCJSIjoyMzcsIkciOjEyNSwiQiI6NDl9fSwiTWF4V2lkdGgiOjIwMC4wLCJNYXhIZWlnaHQiOiJJbmZpbml0eSIsIlNtYXJ0Rm9yZWdyb3VuZElzQWN0aXZlIjpmYWxzZSwiSG9yaXpvbnRhbEFsaWdubWVudCI6MCwiVmVydGljYWxBbGlnbm1lbnQiOjAsIlNtYXJ0Rm9yZWdyb3VuZCI6bnVsbCwiQmFja2dyb3VuZEZpbGxUeXBlIjowLCJNYXJnaW4iOnsiJGlkIjoiODciLCJUb3AiOjAsIkxlZnQiOjAsIlJpZ2h0IjowLCJCb3R0b20iOjB9LCJQYWRkaW5nIjp7IiRpZCI6Ijg4IiwiVG9wIjowLCJMZWZ0IjowLCJSaWdodCI6MCwiQm90dG9tIjowfSwiQmFja2dyb3VuZCI6eyIkaWQiOiI4OSIsIkNvbG9yIjp7IiRyZWYiOiIyMCJ9fSwiSXNWaXNpYmxlIjp0cnVlLCJXaWR0aCI6MC4wLCJIZWlnaHQiOjAuMCwiQm9yZGVyU3R5bGUiOm51bGwsIlBhcmVudFN0eWxlIjpudWxsfSwiRHVyYXRpb25TdHlsZSI6eyIkaWQiOiI5MCIsIkZvbnRTZXR0aW5ncyI6eyIkaWQiOiI5MSIsIkZvbnRTaXplIjoxMCwiRm9udE5hbWUiOiJDYWxpYnJpIiwiSXNCb2xkIjpmYWxzZSwiSXNJdGFsaWMiOmZhbHNlLCJJc1VuZGVybGluZWQiOmZhbHNlLCJQYXJlbnRTdHlsZSI6bnVsbH0sIkF1dG9TaXplIjowLCJGb3JlZ3JvdW5kIjp7IiRpZCI6IjkyIiwiQ29sb3IiOnsiJGlkIjoiOTMiLCJBIjoyNTUsIlIiOjIzNywiRyI6MTI1LCJCIjo0OX19LCJNYXhXaWR0aCI6MjAwLjAsIk1heEhlaWdodCI6IkluZmluaXR5IiwiU21hcnRGb3JlZ3JvdW5kSXNBY3RpdmUiOmZhbHNlLCJIb3Jpem9udGFsQWxpZ25tZW50IjowLCJWZXJ0aWNhbEFsaWdubWVudCI6MCwiU21hcnRGb3JlZ3JvdW5kIjpudWxsLCJCYWNrZ3JvdW5kRmlsbFR5cGUiOjAsIk1hcmdpbiI6eyIkaWQiOiI5NCIsIlRvcCI6MCwiTGVmdCI6MCwiUmlnaHQiOjAsIkJvdHRvbSI6MH0sIlBhZGRpbmciOnsiJGlkIjoiOTUiLCJUb3AiOjAsIkxlZnQiOjAsIlJpZ2h0IjowLCJCb3R0b20iOjB9LCJCYWNrZ3JvdW5kIjp7IiRpZCI6Ijk2IiwiQ29sb3IiOnsiJHJlZiI6IjIwIn19LCJJc1Zpc2libGUiOnRydWUsIldpZHRoIjowLjAsIkhlaWdodCI6MC4wLCJCb3JkZXJTdHlsZSI6bnVsbCwiUGFyZW50U3R5bGUiOm51bGx9LCJIb3Jpem9udGFsQ29ubmVjdG9yU3R5bGUiOnsiJGlkIjoiOTciLCJMaW5lQ29sb3IiOnsiJGlkIjoiOTgiLCIkdHlwZSI6Ik5MUkUuQ29tbW9uLkRvbS5Tb2xpZENvbG9yQnJ1c2gsIE5MUkUuQ29tbW9uIiwiQ29sb3IiOnsiJGlkIjoiOTkiLCJBIjoyNTUsIlIiOjIwNCwiRyI6MjA0LCJCIjoyMDR9fSwiTGluZVdlaWdodCI6MS4wLCJMaW5lVHlwZSI6MCwiUGFyZW50U3R5bGUiOm51bGx9LCJWZXJ0aWNhbENvbm5lY3RvclN0eWxlIjp7IiRpZCI6IjEwMCIsIkxpbmVDb2xvciI6eyIkaWQiOiIxMDEiLCIkdHlwZSI6Ik5MUkUuQ29tbW9uLkRvbS5Tb2xpZENvbG9yQnJ1c2gsIE5MUkUuQ29tbW9uIiwiQ29sb3IiOnsiJGlkIjoiMTAyIiwiQSI6MjU1LCJSIjoyMDQsIkciOjIwNCwiQiI6MjA0fX0sIkxpbmVXZWlnaHQiOjAuMCwiTGluZVR5cGUiOjAsIlBhcmVudFN0eWxlIjpudWxsfSwiTWFyZ2luIjpudWxsLCJTdGFydERhdGVQb3NpdGlvbiI6MywiRW5kRGF0ZVBvc2l0aW9uIjozLCJEYXRlSXNWaXNpYmxlIjp0cnVlLCJUaXRsZVBvc2l0aW9uIjo0LCJEdXJhdGlvblBvc2l0aW9uIjo2LCJQZXJjZW50YWdlQ29tcGxldGVkUG9zaXRpb24iOjYsIlNwYWNpbmciOjMsIklzQmVsb3dUaW1lYmFuZCI6ZmFsc2UsIlBlcmNlbnRhZ2VDb21wbGV0ZVNoYXBlT3BhY2l0eSI6MzUsIlNoYXBlU3R5bGUiOnsiJGlkIjoiMTAzIiwiTWFyZ2luIjp7IiRpZCI6IjEwNCIsIlRvcCI6MCwiTGVmdCI6NCwiUmlnaHQiOjQsIkJvdHRvbSI6MH0sIlBhZGRpbmciOnsiJGlkIjoiMTA1IiwiVG9wIjowLCJMZWZ0IjowLCJSaWdodCI6MCwiQm90dG9tIjowfSwiQmFja2dyb3VuZCI6eyIkaWQiOiIxMDYiLCJDb2xvciI6eyIkaWQiOiIxMDciLCJBIjoyNTUsIlIiOjAsIkciOjExNCwiQiI6MTg4fX0sIklzVmlzaWJsZSI6dHJ1ZSwiV2lkdGgiOjAuMCwiSGVpZ2h0IjoxMC4wLCJCb3JkZXJTdHlsZSI6eyIkaWQiOiIxMDgiLCJMaW5lQ29sb3IiOnsiJGlkIjoiMTA5IiwiJHR5cGUiOiJOTFJFLkNvbW1vbi5Eb20uU29saWRDb2xvckJydXNoLCBOTFJFLkNvbW1vbiIsIkNvbG9yIjp7IiRpZCI6IjExMCIsIkEiOjI1NSwiUiI6MjU1LCJHIjowLCJCIjowfX0sIkxpbmVXZWlnaHQiOjAuMCwiTGluZVR5cGUiOjAsIlBhcmVudFN0eWxlIjpudWxsfSwiUGFyZW50U3R5bGUiOm51bGx9LCJUaXRsZVN0eWxlIjp7IiRpZCI6IjExMSIsIkZvbnRTZXR0aW5ncyI6eyIkaWQiOiIxMTIiLCJGb250U2l6ZSI6MTEsIkZvbnROYW1lIjoiQ2FsaWJyaSIsIklzQm9sZCI6dHJ1ZSwiSXNJdGFsaWMiOmZhbHNlLCJJc1VuZGVybGluZWQiOmZhbHNlLCJQYXJlbnRTdHlsZSI6bnVsbH0sIkF1dG9TaXplIjowLCJGb3JlZ3JvdW5kIjp7IiRpZCI6IjExMyIsIkNvbG9yIjp7IiRpZCI6IjExNCIsIkEiOjI1NSwiUiI6MCwiRyI6MCwiQiI6MH19LCJNYXhXaWR0aCI6OTYwLjAsIk1heEhlaWdodCI6IkluZmluaXR5IiwiU21hcnRGb3JlZ3JvdW5kSXNBY3RpdmUiOmZhbHNlLCJIb3Jpem9udGFsQWxpZ25tZW50IjowLCJWZXJ0aWNhbEFsaWdubWVudCI6MCwiU21hcnRGb3JlZ3JvdW5kIjpudWxsLCJCYWNrZ3JvdW5kRmlsbFR5cGUiOjAsIk1hcmdpbiI6eyIkaWQiOiIxMTUiLCJUb3AiOjAsIkxlZnQiOjAsIlJpZ2h0IjowLCJCb3R0b20iOjB9LCJQYWRkaW5nIjp7IiRpZCI6IjExNiIsIlRvcCI6MCwiTGVmdCI6MCwiUmlnaHQiOjAsIkJvdHRvbSI6MH0sIkJhY2tncm91bmQiOnsiJGlkIjoiMTE3IiwiQ29sb3IiOnsiJHJlZiI6IjIwIn19LCJJc1Zpc2libGUiOnRydWUsIldpZHRoIjowLjAsIkhlaWdodCI6MC4wLCJCb3JkZXJTdHlsZSI6bnVsbCwiUGFyZW50U3R5bGUiOm51bGx9LCJEYXRlU3R5bGUiOnsiJGlkIjoiMTE4IiwiRm9udFNldHRpbmdzIjp7IiRpZCI6IjExOSIsIkZvbnRTaXplIjoxMCwiRm9udE5hbWUiOiJDYWxpYnJpIiwiSXNCb2xkIjpmYWxzZSwiSXNJdGFsaWMiOmZhbHNlLCJJc1VuZGVybGluZWQiOmZhbHNlLCJQYXJlbnRTdHlsZSI6bnVsbH0sIkF1dG9TaXplIjowLCJGb3JlZ3JvdW5kIjp7IiRpZCI6IjEyMCIsIkNvbG9yIjp7IiRpZCI6IjEyMSIsIkEiOjI1NSwiUiI6NjgsIkciOjg0LCJCIjoxMDZ9fSwiTWF4V2lkdGgiOjIwMC4wLCJNYXhIZWlnaHQiOiJJbmZpbml0eSIsIlNtYXJ0Rm9yZWdyb3VuZElzQWN0aXZlIjpmYWxzZSwiSG9yaXpvbnRhbEFsaWdubWVudCI6MCwiVmVydGljYWxBbGlnbm1lbnQiOjAsIlNtYXJ0Rm9yZWdyb3VuZCI6bnVsbCwiQmFja2dyb3VuZEZpbGxUeXBlIjowLCJNYXJnaW4iOnsiJGlkIjoiMTIyIiwiVG9wIjowLCJMZWZ0IjowLCJSaWdodCI6MCwiQm90dG9tIjowfSwiUGFkZGluZyI6eyIkaWQiOiIxMjMiLCJUb3AiOjAsIkxlZnQiOjAsIlJpZ2h0IjowLCJCb3R0b20iOjB9LCJCYWNrZ3JvdW5kIjp7IiRpZCI6IjEyNCIsIkNvbG9yIjp7IiRyZWYiOiIyMCJ9fSwiSXNWaXNpYmxlIjp0cnVlLCJXaWR0aCI6MC4wLCJIZWlnaHQiOjAuMCwiQm9yZGVyU3R5bGUiOm51bGwsIlBhcmVudFN0eWxlIjpudWxsfSwiRGF0ZUZvcm1hdCI6eyIkaWQiOiIxMjU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wsIl9leHBsaWNpdGx5U2V0Ijp7IiRpZCI6IjEyNiIsIlNoYXBlU3R5bGUiOmZhbHNlLCJUaXRsZVN0eWxlIjpmYWxzZSwiRGF0ZVN0eWxlIjpmYWxzZSwiSG9yaXpvbnRhbENvbm5lY3RvclN0eWxlIjpmYWxzZSwiVmVydGljYWxDb25uZWN0b3JTdHlsZSI6ZmFsc2UsIlBlcmNlbnRhZ2VDb21wbGV0ZVNoYXBlT3BhY2l0eSI6ZmFsc2UsIlNoYXBlIjpmYWxzZSwiU2hhcGVUaGlja25lc3MiOmZhbHNlLCJEdXJhdGlvbkZvcm1hdCI6ZmFsc2UsIkluY2x1ZGVOb25Xb3JraW5nRGF5c0luRHVyYXRpb24iOmZhbHNlLCJNYXJnaW4iOmZhbHNlLCJTdGFydERhdGVQb3NpdGlvbiI6ZmFsc2UsIkVuZERhdGVQb3NpdGlvbiI6ZmFsc2UsIlRpdGxlUG9zaXRpb24iOmZhbHNlLCJEdXJhdGlvblBvc2l0aW9uIjpmYWxzZSwiUGVyY2VudGFnZUNvbXBsZXRlZFBvc2l0aW9uIjpmYWxzZSwiU3BhY2luZyI6ZmFsc2UsIklzQmVsb3dUaW1lYmFuZCI6ZmFsc2UsIkRhdGVGb3JtYXQiOmZhbHNlLCJJc1Zpc2libGUiOmZhbHNlfX0sIkdyaWRsaW5lUGFuZWxTdHlsZSI6eyIkaWQiOiIxMjciLCJHcmlkbGluZVN0eWxlIjp7IiRpZCI6IjEyOCIsIkxpbmVDb2xvciI6eyIkaWQiOiIxMjkiLCIkdHlwZSI6Ik5MUkUuQ29tbW9uLkRvbS5Tb2xpZENvbG9yQnJ1c2gsIE5MUkUuQ29tbW9uIiwiQ29sb3IiOnsiJGlkIjoiMTMwIiwiQSI6MzgsIlIiOjkxLCJHIjoxNTUsIkIiOjIxM319LCJMaW5lV2VpZ2h0IjoxLjAsIkxpbmVUeXBlIjowLCJQYXJlbnRTdHlsZSI6bnVsbH0sIk1hcmdpbiI6eyIkaWQiOiIxMzEiLCJUb3AiOjAsIkxlZnQiOjAsIlJpZ2h0IjowLCJCb3R0b20iOjB9LCJQYWRkaW5nIjp7IiRpZCI6IjEzMiIsIlRvcCI6MCwiTGVmdCI6MCwiUmlnaHQiOjAsIkJvdHRvbSI6MH0sIkJhY2tncm91bmQiOm51bGwsIklzVmlzaWJsZSI6dHJ1ZSwiV2lkdGgiOjAuMCwiSGVpZ2h0IjowLjAsIkJvcmRlclN0eWxlIjp7IiRpZCI6IjEzMyIsIkxpbmVDb2xvciI6bnVsbCwiTGluZVdlaWdodCI6MC4wLCJMaW5lVHlwZSI6MCwiUGFyZW50U3R5bGUiOm51bGx9LCJQYXJlbnRTdHlsZSI6bnVsbH0sIlNob3dFbGFwc2VkVGltZUdyYWRpZW50U3R5bGUiOmZhbHNlLCJEZWZhdWx0U3dpbWxhbmVTdHlsZSI6eyIkaWQiOiIxMzQiLCJIZWFkZXJTdHlsZSI6eyIkaWQiOiIxMzUiLCJUZXh0U3R5bGUiOnsiJGlkIjoiMTM2IiwiRm9udFNldHRpbmdzIjp7IiRpZCI6IjEzNyIsIkZvbnRTaXplIjoxMiwiRm9udE5hbWUiOiJDYWxpYnJpIiwiSXNCb2xkIjpmYWxzZSwiSXNJdGFsaWMiOmZhbHNlLCJJc1VuZGVybGluZWQiOmZhbHNlLCJQYXJlbnRTdHlsZSI6bnVsbH0sIkF1dG9TaXplIjowLCJGb3JlZ3JvdW5kIjp7IiRpZCI6IjEzOCIsIkNvbG9yIjp7IiRpZCI6IjEzOSIsIkEiOjI1NSwiUiI6MzIsIkciOjU2LCJCIjoxMDB9fSwiTWF4V2lkdGgiOjAuMCwiTWF4SGVpZ2h0IjowLjAsIlNtYXJ0Rm9yZWdyb3VuZElzQWN0aXZlIjpmYWxzZSwiSG9yaXpvbnRhbEFsaWdubWVudCI6MCwiVmVydGljYWxBbGlnbm1lbnQiOjAsIlNtYXJ0Rm9yZWdyb3VuZCI6bnVsbCwiQmFja2dyb3VuZEZpbGxUeXBlIjowLCJNYXJnaW4iOnsiJGlkIjoiMTQwIiwiVG9wIjowLCJMZWZ0IjowLCJSaWdodCI6MCwiQm90dG9tIjowfSwiUGFkZGluZyI6eyIkaWQiOiIxNDEiLCJUb3AiOjAsIkxlZnQiOjAsIlJpZ2h0IjowLCJCb3R0b20iOjB9LCJCYWNrZ3JvdW5kIjpudWxsLCJJc1Zpc2libGUiOmZhbHNlLCJXaWR0aCI6MC4wLCJIZWlnaHQiOjAuMCwiQm9yZGVyU3R5bGUiOm51bGwsIlBhcmVudFN0eWxlIjpudWxsfSwiUmVjdGFuZ2xlU3R5bGUiOnsiJGlkIjoiMTQyIiwiTWFyZ2luIjp7IiRpZCI6IjE0MyIsIlRvcCI6MCwiTGVmdCI6MCwiUmlnaHQiOjAsIkJvdHRvbSI6MH0sIlBhZGRpbmciOnsiJGlkIjoiMTQ0IiwiVG9wIjowLCJMZWZ0IjowLCJSaWdodCI6MCwiQm90dG9tIjowfSwiQmFja2dyb3VuZCI6eyIkaWQiOiIxNDUiLCJDb2xvciI6eyIkaWQiOiIxNDYiLCJBIjoxMjcsIlIiOjkxLCJHIjoxNTUsIkIiOjIxM319LCJJc1Zpc2libGUiOmZhbHNlLCJXaWR0aCI6MC4wLCJIZWlnaHQiOjAuMCwiQm9yZGVyU3R5bGUiOnsiJGlkIjoiMTQ3IiwiTGluZUNvbG9yIjp7IiRpZCI6IjE0OCIsIiR0eXBlIjoiTkxSRS5Db21tb24uRG9tLlNvbGlkQ29sb3JCcnVzaCwgTkxSRS5Db21tb24iLCJDb2xvciI6eyIkaWQiOiIxNDkiLCJBIjoyNTUsIlIiOjI1NSwiRyI6MCwiQiI6MH19LCJMaW5lV2VpZ2h0IjowLjAsIkxpbmVUeXBlIjowLCJQYXJlbnRTdHlsZSI6bnVsbH0sIlBhcmVudFN0eWxlIjpudWxsfSwiTWFyZ2luIjp7IiRpZCI6IjE1MCIsIlRvcCI6MCwiTGVmdCI6MCwiUmlnaHQiOjAsIkJvdHRvbSI6MH0sIlBhZGRpbmciOnsiJGlkIjoiMTUxIiwiVG9wIjowLCJMZWZ0IjowLCJSaWdodCI6MCwiQm90dG9tIjowfSwiQmFja2dyb3VuZCI6bnVsbCwiSXNWaXNpYmxlIjp0cnVlLCJXaWR0aCI6MC4wLCJIZWlnaHQiOjAuMCwiQm9yZGVyU3R5bGUiOm51bGwsIlBhcmVudFN0eWxlIjpudWxsfSwiQmFja2dyb3VuZFN0eWxlIjp7IiRpZCI6IjE1MiIsIk1hcmdpbiI6eyIkaWQiOiIxNTMiLCJUb3AiOjAsIkxlZnQiOjAsIlJpZ2h0IjowLCJCb3R0b20iOjB9LCJQYWRkaW5nIjp7IiRpZCI6IjE1NCIsIlRvcCI6MCwiTGVmdCI6MCwiUmlnaHQiOjAsIkJvdHRvbSI6MH0sIkJhY2tncm91bmQiOnsiJGlkIjoiMTU1IiwiQ29sb3IiOnsiJGlkIjoiMTU2IiwiQSI6MzgsIlIiOjkxLCJHIjoxNTUsIkIiOjIxM319LCJJc1Zpc2libGUiOnRydWUsIldpZHRoIjowLjAsIkhlaWdodCI6MC4wLCJCb3JkZXJTdHlsZSI6eyIkaWQiOiIxNTciLCJMaW5lQ29sb3IiOnsiJGlkIjoiMTU4IiwiJHR5cGUiOiJOTFJFLkNvbW1vbi5Eb20uU29saWRDb2xvckJydXNoLCBOTFJFLkNvbW1vbiIsIkNvbG9yIjp7IiRpZCI6IjE1OSIsIkEiOjI1NSwiUiI6MjU1LCJHIjowLCJCIjowfX0sIkxpbmVXZWlnaHQiOjAuMCwiTGluZVR5cGUiOjAsIlBhcmVudFN0eWxlIjpudWxsfSwiUGFyZW50U3R5bGUiOm51bGx9LCJJc0Fib3ZlVGltZWJhbmQiOmZhbHNlLCJNYXJnaW4iOnsiJGlkIjoiMTYwIiwiVG9wIjowLCJMZWZ0IjowLCJSaWdodCI6MCwiQm90dG9tIjowfSwiUGFkZGluZyI6eyIkaWQiOiIxNjEiLCJUb3AiOjAsIkxlZnQiOjAsIlJpZ2h0IjowLCJCb3R0b20iOjB9LCJJc1Zpc2libGUiOnRydWUsIldpZHRoIjowLjAsIkhlaWdodCI6MC4wLCJCb3JkZXJTdHlsZSI6bnVsbCwiUGFyZW50U3R5bGUiOm51bGx9fSwiU2NhbGUiOnsiJGlkIjoiMTYyIiwiU3RhcnREYXRlIjoiMDAwMS0wMS0wMVQwMDowMDowMCIsIkVuZERhdGUiOiIyMDE5LTEyLTIyVDEyOjU5OjAwIiwiRm9ybWF0IjoiTU1NIiwiVHlwZSI6MiwiQXV0b0RhdGVSYW5nZSI6dHJ1ZSwiV29ya2luZ0RheXMiOjMxLCJUb2RheU1hcmtlclRleHQiOiJUb2RheSIsIkF1dG9TY2FsZVR5cGUiOnRydWV9LCJNaWxlc3RvbmVzIjpbeyIkaWQiOiIxNjMiLCJEYXRlIjoiMjAxOS0wMS0yNVQxMTo1OTowMFoiLCJTdHlsZSI6eyIkaWQiOiIxNjQiLCJTaGFwZSI6MTksIkNvbm5lY3Rvck1hcmdpbiI6eyIkaWQiOiIxNjUiLCJUb3AiOjAsIkxlZnQiOjIsIlJpZ2h0IjoyLCJCb3R0b20iOjB9LCJDb25uZWN0b3JTdHlsZSI6eyIkaWQiOiIxNjYiLCJMaW5lQ29sb3IiOnsiJGlkIjoiMTY3IiwiJHR5cGUiOiJOTFJFLkNvbW1vbi5Eb20uU29saWRDb2xvckJydXNoLCBOTFJFLkNvbW1vbiIsIkNvbG9yIjp7IiRpZCI6IjE2OCIsIkEiOjEyNywiUiI6NzksIkciOjEyOSwiQiI6MTg5fX0sIkxpbmVXZWlnaHQiOjEuMCwiTGluZVR5cGUiOjAsIlBhcmVudFN0eWxlIjpudWxsfSwiSXNCZWxvd1RpbWViYW5kIjpmYWxzZSwiUG9zaXRpb25PblRhc2siOjAsIkhpZGVEYXRlIjpmYWxzZSwiU2hhcGVTaXplIjoxLCJTcGFjaW5nIjoyLjAsIlBhZGRpbmciOnsiJGlkIjoiMTY5IiwiVG9wIjo3LCJMZWZ0IjozLCJSaWdodCI6MCwiQm90dG9tIjoyfSwiU2hhcGVTdHlsZSI6eyIkaWQiOiIxNzAiLCJNYXJnaW4iOnsiJGlkIjoiMTcxIiwiVG9wIjowLCJMZWZ0IjowLCJSaWdodCI6MCwiQm90dG9tIjowfSwiUGFkZGluZyI6eyIkaWQiOiIxNzIiLCJUb3AiOjAsIkxlZnQiOjAsIlJpZ2h0IjowLCJCb3R0b20iOjB9LCJCYWNrZ3JvdW5kIjp7IiRpZCI6IjE3MyIsIkNvbG9yIjp7IiRpZCI6IjE3NCIsIkEiOjI1NSwiUiI6MTEyLCJHIjoxNzMsIkIiOjcxfX0sIklzVmlzaWJsZSI6dHJ1ZSwiV2lkdGgiOjEzLjAsIkhlaWdodCI6MTMuMCwiQm9yZGVyU3R5bGUiOnsiJGlkIjoiMTc1IiwiTGluZUNvbG9yIjp7IiRyZWYiOiI2NSJ9LCJMaW5lV2VpZ2h0IjowLjAsIkxpbmVUeXBlIjowLCJQYXJlbnRTdHlsZSI6bnVsbH0sIlBhcmVudFN0eWxlIjpudWxsfSwiVGl0bGVTdHlsZSI6eyIkaWQiOiIxNzYiLCJGb250U2V0dGluZ3MiOnsiJGlkIjoiMTc3IiwiRm9udFNpemUiOjExLCJGb250TmFtZSI6IkNhbGlicmkiLCJJc0JvbGQiOnRydWUsIklzSXRhbGljIjpmYWxzZSwiSXNVbmRlcmxpbmVkIjpmYWxzZSwiUGFyZW50U3R5bGUiOm51bGx9LCJBdXRvU2l6ZSI6MCwiRm9yZWdyb3VuZCI6eyIkaWQiOiIxNzgiLCJDb2xvciI6eyIkaWQiOiIxNzkiLCJBIjoyNTUsIlIiOjAsIkciOjAsIkIiOjB9fSwiTWF4V2lkdGgiOjIwMC4wLCJNYXhIZWlnaHQiOiJJbmZpbml0eSIsIlNtYXJ0Rm9yZWdyb3VuZElzQWN0aXZlIjpmYWxzZSwiSG9yaXpvbnRhbEFsaWdubWVudCI6MCwiVmVydGljYWxBbGlnbm1lbnQiOjAsIlNtYXJ0Rm9yZWdyb3VuZCI6bnVsbCwiQmFja2dyb3VuZEZpbGxUeXBlIjowLCJNYXJnaW4iOnsiJGlkIjoiMTgwIiwiVG9wIjowLCJMZWZ0IjowLCJSaWdodCI6MCwiQm90dG9tIjowfSwiUGFkZGluZyI6eyIkaWQiOiIxODEiLCJUb3AiOjAsIkxlZnQiOjAsIlJpZ2h0IjowLCJCb3R0b20iOjB9LCJCYWNrZ3JvdW5kIjp7IiRyZWYiOiI3MyJ9LCJJc1Zpc2libGUiOnRydWUsIldpZHRoIjowLjAsIkhlaWdodCI6MC4wLCJCb3JkZXJTdHlsZSI6eyIkaWQiOiIxODIiLCJMaW5lQ29sb3IiOm51bGwsIkxpbmVXZWlnaHQiOjAuMCwiTGluZVR5cGUiOjAsIlBhcmVudFN0eWxlIjpudWxsfSwiUGFyZW50U3R5bGUiOm51bGx9LCJEYXRlU3R5bGUiOnsiJGlkIjoiMTgzIiwiRm9udFNldHRpbmdzIjp7IiRpZCI6IjE4NCIsIkZvbnRTaXplIjoxMCwiRm9udE5hbWUiOiJDYWxpYnJpIiwiSXNCb2xkIjpmYWxzZSwiSXNJdGFsaWMiOmZhbHNlLCJJc1VuZGVybGluZWQiOmZhbHNlLCJQYXJlbnRTdHlsZSI6bnVsbH0sIkF1dG9TaXplIjowLCJGb3JlZ3JvdW5kIjp7IiRpZCI6IjE4NSIsIkNvbG9yIjp7IiRpZCI6IjE4NiIsIkEiOjI1NSwiUiI6NjgsIkciOjg0LCJCIjoxMDZ9fSwiTWF4V2lkdGgiOjIwMC4wLCJNYXhIZWlnaHQiOiJJbmZpbml0eSIsIlNtYXJ0Rm9yZWdyb3VuZElzQWN0aXZlIjpmYWxzZSwiSG9yaXpvbnRhbEFsaWdubWVudCI6MCwiVmVydGljYWxBbGlnbm1lbnQiOjAsIlNtYXJ0Rm9yZWdyb3VuZCI6bnVsbCwiQmFja2dyb3VuZEZpbGxUeXBlIjowLCJNYXJnaW4iOnsiJGlkIjoiMTg3IiwiVG9wIjowLCJMZWZ0IjowLCJSaWdodCI6MCwiQm90dG9tIjowfSwiUGFkZGluZyI6eyIkaWQiOiIxODgiLCJUb3AiOjAsIkxlZnQiOjAsIlJpZ2h0IjowLCJCb3R0b20iOjB9LCJCYWNrZ3JvdW5kIjp7IiRyZWYiOiI4MCJ9LCJJc1Zpc2libGUiOnRydWUsIldpZHRoIjowLjAsIkhlaWdodCI6MC4wLCJCb3JkZXJTdHlsZSI6eyIkaWQiOiIxODkiLCJMaW5lQ29sb3IiOm51bGwsIkxpbmVXZWlnaHQiOjAuMCwiTGluZVR5cGUiOjAsIlBhcmVudFN0eWxlIjpudWxsfSwiUGFyZW50U3R5bGUiOm51bGx9LCJEYXRlRm9ybWF0Ijp7IiRpZCI6IjE5MC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wLCJQZXJjZW50YWdlQ29tcGxldGUiOm51bGwsIlBvc2l0aW9uIjp7IlJhdGlvIjowLjAsIklzQ3VzdG9tIjpmYWxzZX0sIkRhdGVGb3JtYXQiOnsiJHJlZiI6IjE5MCJ9LCJSZWxhdGVkVGFza0lkIjoiMDAwMDAwMDAtMDAwMC0wMDAwLTAwMDAtMDAwMDAwMDAwMDAwIiwiSWQiOiIxNzcxODg3MC03ZTU0LTQ4MzAtYjhjZS04ODRhNDViMTRkM2EiLCJJbXBvcnRJZCI6bnVsbCwiVGl0bGUiOiJQcm9qZWN0IEtpY2tvZmYiLCJOb3RlIjpudWxsLCJIeXBlcmxpbmsiOnsiJGlkIjoiMTkxIiwiQWRkcmVzcyI6IiIsIlN1YkFkZHJlc3MiOiIifSwiSXNDaGFuZ2VkIjpmYWxzZSwiSXNOZXciOmZhbHNlfSx7IiRpZCI6IjE5MiIsIkRhdGUiOiIyMDE5LTAzLTEwVDExOjU5OjAwWiIsIlN0eWxlIjp7IiRpZCI6IjE5MyIsIlNoYXBlIjoxOSwiQ29ubmVjdG9yTWFyZ2luIjp7IiRpZCI6IjE5NCIsIlRvcCI6MCwiTGVmdCI6MiwiUmlnaHQiOjIsIkJvdHRvbSI6MH0sIkNvbm5lY3RvclN0eWxlIjp7IiRpZCI6IjE5NSIsIkxpbmVDb2xvciI6eyIkaWQiOiIxOTYiLCIkdHlwZSI6Ik5MUkUuQ29tbW9uLkRvbS5Tb2xpZENvbG9yQnJ1c2gsIE5MUkUuQ29tbW9uIiwiQ29sb3IiOnsiJGlkIjoiMTk3IiwiQSI6MTI3LCJSIjo3OSwiRyI6MTI5LCJCIjoxODl9fSwiTGluZVdlaWdodCI6MS4wLCJMaW5lVHlwZSI6MCwiUGFyZW50U3R5bGUiOm51bGx9LCJJc0JlbG93VGltZWJhbmQiOmZhbHNlLCJQb3NpdGlvbk9uVGFzayI6MCwiSGlkZURhdGUiOmZhbHNlLCJTaGFwZVNpemUiOjEsIlNwYWNpbmciOjAuMCwiUGFkZGluZyI6eyIkaWQiOiIxOTgiLCJUb3AiOjcsIkxlZnQiOjMsIlJpZ2h0IjowLCJCb3R0b20iOjJ9LCJTaGFwZVN0eWxlIjp7IiRpZCI6IjE5OSIsIk1hcmdpbiI6eyIkaWQiOiIyMDAiLCJUb3AiOjAsIkxlZnQiOjAsIlJpZ2h0IjowLCJCb3R0b20iOjB9LCJQYWRkaW5nIjp7IiRpZCI6IjIwMSIsIlRvcCI6MCwiTGVmdCI6MCwiUmlnaHQiOjAsIkJvdHRvbSI6MH0sIkJhY2tncm91bmQiOnsiJGlkIjoiMjAyIiwiQ29sb3IiOnsiJGlkIjoiMjAzIiwiQSI6MjU1LCJSIjoxNzgsIkciOjE0LCJCIjoxOH19LCJJc1Zpc2libGUiOnRydWUsIldpZHRoIjoxMy4wLCJIZWlnaHQiOjEzLjAsIkJvcmRlclN0eWxlIjp7IiRpZCI6IjIwNCIsIkxpbmVDb2xvciI6eyIkcmVmIjoiNjUifSwiTGluZVdlaWdodCI6MC4wLCJMaW5lVHlwZSI6MCwiUGFyZW50U3R5bGUiOm51bGx9LCJQYXJlbnRTdHlsZSI6bnVsbH0sIlRpdGxlU3R5bGUiOnsiJGlkIjoiMjA1IiwiRm9udFNldHRpbmdzIjp7IiRpZCI6IjIwNiIsIkZvbnRTaXplIjoxMSwiRm9udE5hbWUiOiJDYWxpYnJpIiwiSXNCb2xkIjp0cnVlLCJJc0l0YWxpYyI6ZmFsc2UsIklzVW5kZXJsaW5lZCI6ZmFsc2UsIlBhcmVudFN0eWxlIjpudWxsfSwiQXV0b1NpemUiOjIsIkZvcmVncm91bmQiOnsiJGlkIjoiMjA3IiwiQ29sb3IiOnsiJGlkIjoiMjA4IiwiQSI6MjU1LCJSIjowLCJHIjowLCJCIjowfX0sIk1heFdpZHRoIjo3OC44NjY2NjY2NjY2NjY2NzQsIk1heEhlaWdodCI6IkluZmluaXR5IiwiU21hcnRGb3JlZ3JvdW5kSXNBY3RpdmUiOmZhbHNlLCJIb3Jpem9udGFsQWxpZ25tZW50IjowLCJWZXJ0aWNhbEFsaWdubWVudCI6MCwiU21hcnRGb3JlZ3JvdW5kIjpudWxsLCJCYWNrZ3JvdW5kRmlsbFR5cGUiOjAsIk1hcmdpbiI6eyIkaWQiOiIyMDkiLCJUb3AiOjAsIkxlZnQiOjAsIlJpZ2h0IjowLCJCb3R0b20iOjB9LCJQYWRkaW5nIjp7IiRpZCI6IjIxMCIsIlRvcCI6MCwiTGVmdCI6MCwiUmlnaHQiOjAsIkJvdHRvbSI6MH0sIkJhY2tncm91bmQiOnsiJHJlZiI6IjczIn0sIklzVmlzaWJsZSI6dHJ1ZSwiV2lkdGgiOjAuMCwiSGVpZ2h0IjowLjAsIkJvcmRlclN0eWxlIjp7IiRpZCI6IjIxMSIsIkxpbmVDb2xvciI6bnVsbCwiTGluZVdlaWdodCI6MC4wLCJMaW5lVHlwZSI6MCwiUGFyZW50U3R5bGUiOm51bGx9LCJQYXJlbnRTdHlsZSI6bnVsbH0sIkRhdGVTdHlsZSI6eyIkaWQiOiIyMTIiLCJGb250U2V0dGluZ3MiOnsiJGlkIjoiMjEzIiwiRm9udFNpemUiOjEwLCJGb250TmFtZSI6IkNhbGlicmkiLCJJc0JvbGQiOmZhbHNlLCJJc0l0YWxpYyI6ZmFsc2UsIklzVW5kZXJsaW5lZCI6ZmFsc2UsIlBhcmVudFN0eWxlIjpudWxsfSwiQXV0b1NpemUiOjAsIkZvcmVncm91bmQiOnsiJGlkIjoiMjE0IiwiQ29sb3IiOnsiJGlkIjoiMjE1IiwiQSI6MjU1LCJSIjo2OCwiRyI6ODQsIkIiOjEwNn19LCJNYXhXaWR0aCI6MjAwLjAsIk1heEhlaWdodCI6IkluZmluaXR5IiwiU21hcnRGb3JlZ3JvdW5kSXNBY3RpdmUiOmZhbHNlLCJIb3Jpem9udGFsQWxpZ25tZW50IjowLCJWZXJ0aWNhbEFsaWdubWVudCI6MCwiU21hcnRGb3JlZ3JvdW5kIjpudWxsLCJCYWNrZ3JvdW5kRmlsbFR5cGUiOjAsIk1hcmdpbiI6eyIkaWQiOiIyMTYiLCJUb3AiOjAsIkxlZnQiOjAsIlJpZ2h0IjowLCJCb3R0b20iOjB9LCJQYWRkaW5nIjp7IiRpZCI6IjIxNyIsIlRvcCI6MCwiTGVmdCI6MCwiUmlnaHQiOjAsIkJvdHRvbSI6MH0sIkJhY2tncm91bmQiOnsiJHJlZiI6IjgwIn0sIklzVmlzaWJsZSI6dHJ1ZSwiV2lkdGgiOjAuMCwiSGVpZ2h0IjowLjAsIkJvcmRlclN0eWxlIjp7IiRpZCI6IjIxOCIsIkxpbmVDb2xvciI6bnVsbCwiTGluZVdlaWdodCI6MC4wLCJMaW5lVHlwZSI6MCwiUGFyZW50U3R5bGUiOm51bGx9LCJQYXJlbnRTdHlsZSI6bnVsbH0sIkRhdGVGb3JtYXQiOnsiJGlkIjoiMjE5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EsIlBlcmNlbnRhZ2VDb21wbGV0ZSI6bnVsbCwiUG9zaXRpb24iOnsiUmF0aW8iOjAuMCwiSXNDdXN0b20iOmZhbHNlfSwiRGF0ZUZvcm1hdCI6eyIkcmVmIjoiMjE5In0sIlJlbGF0ZWRUYXNrSWQiOiIwMDAwMDAwMC0wMDAwLTAwMDAtMDAwMC0wMDAwMDAwMDAwMDAiLCJJZCI6ImU3ZDQyNDIxLWQ5ZTYtNDBhMi1hMTA3LWFmYTQyMzE0MWM0NiIsIkltcG9ydElkIjpudWxsLCJUaXRsZSI6IkV4ZWN1dGl2ZSBSZXZpZXciLCJOb3RlIjpudWxsLCJIeXBlcmxpbmsiOnsiJGlkIjoiMjIwIiwiQWRkcmVzcyI6IiIsIlN1YkFkZHJlc3MiOiIifSwiSXNDaGFuZ2VkIjpmYWxzZSwiSXNOZXciOmZhbHNlfSx7IiRpZCI6IjIyMSIsIkRhdGUiOiIyMDE5LTAzLTIxVDExOjU5OjAwWiIsIlN0eWxlIjp7IiRpZCI6IjIyMiIsIlNoYXBlIjoxOSwiQ29ubmVjdG9yTWFyZ2luIjp7IiRpZCI6IjIyMyIsIlRvcCI6MCwiTGVmdCI6MiwiUmlnaHQiOjIsIkJvdHRvbSI6MH0sIkNvbm5lY3RvclN0eWxlIjp7IiRpZCI6IjIyNCIsIkxpbmVDb2xvciI6eyIkaWQiOiIyMjUiLCIkdHlwZSI6Ik5MUkUuQ29tbW9uLkRvbS5Tb2xpZENvbG9yQnJ1c2gsIE5MUkUuQ29tbW9uIiwiQ29sb3IiOnsiJGlkIjoiMjI2IiwiQSI6MTI3LCJSIjo3OSwiRyI6MTI5LCJCIjoxODl9fSwiTGluZVdlaWdodCI6MS4wLCJMaW5lVHlwZSI6MCwiUGFyZW50U3R5bGUiOm51bGx9LCJJc0JlbG93VGltZWJhbmQiOmZhbHNlLCJQb3NpdGlvbk9uVGFzayI6MCwiSGlkZURhdGUiOmZhbHNlLCJTaGFwZVNpemUiOjEsIlNwYWNpbmciOjAuMCwiUGFkZGluZyI6eyIkaWQiOiIyMjciLCJUb3AiOjcsIkxlZnQiOjMsIlJpZ2h0IjowLCJCb3R0b20iOjJ9LCJTaGFwZVN0eWxlIjp7IiRpZCI6IjIyOCIsIk1hcmdpbiI6eyIkaWQiOiIyMjkiLCJUb3AiOjAsIkxlZnQiOjAsIlJpZ2h0IjowLCJCb3R0b20iOjB9LCJQYWRkaW5nIjp7IiRpZCI6IjIzMCIsIlRvcCI6MCwiTGVmdCI6MCwiUmlnaHQiOjAsIkJvdHRvbSI6MH0sIkJhY2tncm91bmQiOnsiJGlkIjoiMjMxIiwiQ29sb3IiOnsiJGlkIjoiMjMyIiwiQSI6MjU1LCJSIjoxNzgsIkciOjE0LCJCIjoxOH19LCJJc1Zpc2libGUiOnRydWUsIldpZHRoIjoxMy4wLCJIZWlnaHQiOjEzLjAsIkJvcmRlclN0eWxlIjp7IiRpZCI6IjIzMyIsIkxpbmVDb2xvciI6eyIkcmVmIjoiNjUifSwiTGluZVdlaWdodCI6MC4wLCJMaW5lVHlwZSI6MCwiUGFyZW50U3R5bGUiOm51bGx9LCJQYXJlbnRTdHlsZSI6bnVsbH0sIlRpdGxlU3R5bGUiOnsiJGlkIjoiMjM0IiwiRm9udFNldHRpbmdzIjp7IiRpZCI6IjIzNSIsIkZvbnRTaXplIjoxMSwiRm9udE5hbWUiOiJDYWxpYnJpIiwiSXNCb2xkIjp0cnVlLCJJc0l0YWxpYyI6ZmFsc2UsIklzVW5kZXJsaW5lZCI6ZmFsc2UsIlBhcmVudFN0eWxlIjpudWxsfSwiQXV0b1NpemUiOjIsIkZvcmVncm91bmQiOnsiJGlkIjoiMjM2IiwiQ29sb3IiOnsiJGlkIjoiMjM3IiwiQSI6MjU1LCJSIjowLCJHIjowLCJCIjowfX0sIk1heFdpZHRoIjo4NC40NDMzMzMzMzMzMzMzNDIsIk1heEhlaWdodCI6IkluZmluaXR5IiwiU21hcnRGb3JlZ3JvdW5kSXNBY3RpdmUiOmZhbHNlLCJIb3Jpem9udGFsQWxpZ25tZW50IjowLCJWZXJ0aWNhbEFsaWdubWVudCI6MCwiU21hcnRGb3JlZ3JvdW5kIjpudWxsLCJCYWNrZ3JvdW5kRmlsbFR5cGUiOjAsIk1hcmdpbiI6eyIkaWQiOiIyMzgiLCJUb3AiOjAsIkxlZnQiOjAsIlJpZ2h0IjowLCJCb3R0b20iOjB9LCJQYWRkaW5nIjp7IiRpZCI6IjIzOSIsIlRvcCI6MCwiTGVmdCI6MCwiUmlnaHQiOjAsIkJvdHRvbSI6MH0sIkJhY2tncm91bmQiOnsiJHJlZiI6IjczIn0sIklzVmlzaWJsZSI6dHJ1ZSwiV2lkdGgiOjAuMCwiSGVpZ2h0IjowLjAsIkJvcmRlclN0eWxlIjp7IiRpZCI6IjI0MCIsIkxpbmVDb2xvciI6bnVsbCwiTGluZVdlaWdodCI6MC4wLCJMaW5lVHlwZSI6MCwiUGFyZW50U3R5bGUiOm51bGx9LCJQYXJlbnRTdHlsZSI6bnVsbH0sIkRhdGVTdHlsZSI6eyIkaWQiOiIyNDEiLCJGb250U2V0dGluZ3MiOnsiJGlkIjoiMjQyIiwiRm9udFNpemUiOjEwLCJGb250TmFtZSI6IkNhbGlicmkiLCJJc0JvbGQiOmZhbHNlLCJJc0l0YWxpYyI6ZmFsc2UsIklzVW5kZXJsaW5lZCI6ZmFsc2UsIlBhcmVudFN0eWxlIjpudWxsfSwiQXV0b1NpemUiOjAsIkZvcmVncm91bmQiOnsiJGlkIjoiMjQzIiwiQ29sb3IiOnsiJGlkIjoiMjQ0IiwiQSI6MjU1LCJSIjo2OCwiRyI6ODQsIkIiOjEwNn19LCJNYXhXaWR0aCI6MjAwLjAsIk1heEhlaWdodCI6IkluZmluaXR5IiwiU21hcnRGb3JlZ3JvdW5kSXNBY3RpdmUiOmZhbHNlLCJIb3Jpem9udGFsQWxpZ25tZW50IjowLCJWZXJ0aWNhbEFsaWdubWVudCI6MCwiU21hcnRGb3JlZ3JvdW5kIjpudWxsLCJCYWNrZ3JvdW5kRmlsbFR5cGUiOjAsIk1hcmdpbiI6eyIkaWQiOiIyNDUiLCJUb3AiOjAsIkxlZnQiOjAsIlJpZ2h0IjowLCJCb3R0b20iOjB9LCJQYWRkaW5nIjp7IiRpZCI6IjI0NiIsIlRvcCI6MCwiTGVmdCI6MCwiUmlnaHQiOjAsIkJvdHRvbSI6MH0sIkJhY2tncm91bmQiOnsiJHJlZiI6IjgwIn0sIklzVmlzaWJsZSI6dHJ1ZSwiV2lkdGgiOjAuMCwiSGVpZ2h0IjowLjAsIkJvcmRlclN0eWxlIjp7IiRpZCI6IjI0NyIsIkxpbmVDb2xvciI6bnVsbCwiTGluZVdlaWdodCI6MC4wLCJMaW5lVHlwZSI6MCwiUGFyZW50U3R5bGUiOm51bGx9LCJQYXJlbnRTdHlsZSI6bnVsbH0sIkRhdGVGb3JtYXQiOnsiJGlkIjoiMjQ4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IsIlBlcmNlbnRhZ2VDb21wbGV0ZSI6bnVsbCwiUG9zaXRpb24iOnsiUmF0aW8iOjAuMCwiSXNDdXN0b20iOmZhbHNlfSwiRGF0ZUZvcm1hdCI6eyIkcmVmIjoiMjQ4In0sIlJlbGF0ZWRUYXNrSWQiOiIwMDAwMDAwMC0wMDAwLTAwMDAtMDAwMC0wMDAwMDAwMDAwMDAiLCJJZCI6IjBlMjhhODRjLWY2NzItNGUwMC1hMDg5LTk2NGJlMGQyNGIwYyIsIkltcG9ydElkIjpudWxsLCJUaXRsZSI6IkV4ZWN1dGl2ZSBEZWNpc2lvbiIsIk5vdGUiOm51bGwsIkh5cGVybGluayI6eyIkaWQiOiIyNDkiLCJBZGRyZXNzIjoiIiwiU3ViQWRkcmVzcyI6IiJ9LCJJc0NoYW5nZWQiOmZhbHNlLCJJc05ldyI6ZmFsc2V9LHsiJGlkIjoiMjUwIiwiRGF0ZSI6IjIwMTktMDYtMzBUMTE6NTk6MDBaIiwiU3R5bGUiOnsiJGlkIjoiMjUxIiwiU2hhcGUiOjE5LCJDb25uZWN0b3JNYXJnaW4iOnsiJGlkIjoiMjUyIiwiVG9wIjowLCJMZWZ0IjoyLCJSaWdodCI6MiwiQm90dG9tIjowfSwiQ29ubmVjdG9yU3R5bGUiOnsiJGlkIjoiMjUzIiwiTGluZUNvbG9yIjp7IiRpZCI6IjI1NCIsIiR0eXBlIjoiTkxSRS5Db21tb24uRG9tLlNvbGlkQ29sb3JCcnVzaCwgTkxSRS5Db21tb24iLCJDb2xvciI6eyIkaWQiOiIyNTUiLCJBIjoxMjcsIlIiOjc5LCJHIjoxMjksIkIiOjE4OX19LCJMaW5lV2VpZ2h0IjoxLjAsIkxpbmVUeXBlIjowLCJQYXJlbnRTdHlsZSI6bnVsbH0sIklzQmVsb3dUaW1lYmFuZCI6ZmFsc2UsIlBvc2l0aW9uT25UYXNrIjowLCJIaWRlRGF0ZSI6ZmFsc2UsIlNoYXBlU2l6ZSI6MSwiU3BhY2luZyI6MC4wLCJQYWRkaW5nIjp7IiRpZCI6IjI1NiIsIlRvcCI6NywiTGVmdCI6MywiUmlnaHQiOjAsIkJvdHRvbSI6Mn0sIlNoYXBlU3R5bGUiOnsiJGlkIjoiMjU3IiwiTWFyZ2luIjp7IiRpZCI6IjI1OCIsIlRvcCI6MCwiTGVmdCI6MCwiUmlnaHQiOjAsIkJvdHRvbSI6MH0sIlBhZGRpbmciOnsiJGlkIjoiMjU5IiwiVG9wIjowLCJMZWZ0IjowLCJSaWdodCI6MCwiQm90dG9tIjowfSwiQmFja2dyb3VuZCI6eyIkaWQiOiIyNjAiLCJDb2xvciI6eyIkaWQiOiIyNjEiLCJBIjoyNTUsIlIiOjgyLCJHIjoxNDcsIkIiOjIwNX19LCJJc1Zpc2libGUiOnRydWUsIldpZHRoIjoxMy4wLCJIZWlnaHQiOjEzLjAsIkJvcmRlclN0eWxlIjp7IiRpZCI6IjI2MiIsIkxpbmVDb2xvciI6eyIkcmVmIjoiNjUifSwiTGluZVdlaWdodCI6MC4wLCJMaW5lVHlwZSI6MCwiUGFyZW50U3R5bGUiOm51bGx9LCJQYXJlbnRTdHlsZSI6bnVsbH0sIlRpdGxlU3R5bGUiOnsiJGlkIjoiMjYzIiwiRm9udFNldHRpbmdzIjp7IiRpZCI6IjI2NCIsIkZvbnRTaXplIjoxMSwiRm9udE5hbWUiOiJDYWxpYnJpIiwiSXNCb2xkIjp0cnVlLCJJc0l0YWxpYyI6ZmFsc2UsIklzVW5kZXJsaW5lZCI6ZmFsc2UsIlBhcmVudFN0eWxlIjpudWxsfSwiQXV0b1NpemUiOjAsIkZvcmVncm91bmQiOnsiJGlkIjoiMjY1IiwiQ29sb3IiOnsiJGlkIjoiMjY2IiwiQSI6MjU1LCJSIjowLCJHIjowLCJCIjowfX0sIk1heFdpZHRoIjoyMDAuMCwiTWF4SGVpZ2h0IjoiSW5maW5pdHkiLCJTbWFydEZvcmVncm91bmRJc0FjdGl2ZSI6ZmFsc2UsIkhvcml6b250YWxBbGlnbm1lbnQiOjAsIlZlcnRpY2FsQWxpZ25tZW50IjowLCJTbWFydEZvcmVncm91bmQiOm51bGwsIkJhY2tncm91bmRGaWxsVHlwZSI6MCwiTWFyZ2luIjp7IiRpZCI6IjI2NyIsIlRvcCI6MCwiTGVmdCI6MCwiUmlnaHQiOjAsIkJvdHRvbSI6MH0sIlBhZGRpbmciOnsiJGlkIjoiMjY4IiwiVG9wIjowLCJMZWZ0IjowLCJSaWdodCI6MCwiQm90dG9tIjowfSwiQmFja2dyb3VuZCI6eyIkcmVmIjoiNzMifSwiSXNWaXNpYmxlIjp0cnVlLCJXaWR0aCI6MC4wLCJIZWlnaHQiOjAuMCwiQm9yZGVyU3R5bGUiOnsiJGlkIjoiMjY5IiwiTGluZUNvbG9yIjpudWxsLCJMaW5lV2VpZ2h0IjowLjAsIkxpbmVUeXBlIjowLCJQYXJlbnRTdHlsZSI6bnVsbH0sIlBhcmVudFN0eWxlIjpudWxsfSwiRGF0ZVN0eWxlIjp7IiRpZCI6IjI3MCIsIkZvbnRTZXR0aW5ncyI6eyIkaWQiOiIyNzEiLCJGb250U2l6ZSI6MTAsIkZvbnROYW1lIjoiQ2FsaWJyaSIsIklzQm9sZCI6ZmFsc2UsIklzSXRhbGljIjpmYWxzZSwiSXNVbmRlcmxpbmVkIjpmYWxzZSwiUGFyZW50U3R5bGUiOm51bGx9LCJBdXRvU2l6ZSI6MCwiRm9yZWdyb3VuZCI6eyIkaWQiOiIyNzIiLCJDb2xvciI6eyIkaWQiOiIyNzMiLCJBIjoyNTUsIlIiOjY4LCJHIjo4NCwiQiI6MTA2fX0sIk1heFdpZHRoIjoyMDAuMCwiTWF4SGVpZ2h0IjoiSW5maW5pdHkiLCJTbWFydEZvcmVncm91bmRJc0FjdGl2ZSI6ZmFsc2UsIkhvcml6b250YWxBbGlnbm1lbnQiOjAsIlZlcnRpY2FsQWxpZ25tZW50IjowLCJTbWFydEZvcmVncm91bmQiOm51bGwsIkJhY2tncm91bmRGaWxsVHlwZSI6MCwiTWFyZ2luIjp7IiRpZCI6IjI3NCIsIlRvcCI6MCwiTGVmdCI6MCwiUmlnaHQiOjAsIkJvdHRvbSI6MH0sIlBhZGRpbmciOnsiJGlkIjoiMjc1IiwiVG9wIjowLCJMZWZ0IjowLCJSaWdodCI6MCwiQm90dG9tIjowfSwiQmFja2dyb3VuZCI6eyIkcmVmIjoiODAifSwiSXNWaXNpYmxlIjp0cnVlLCJXaWR0aCI6MC4wLCJIZWlnaHQiOjAuMCwiQm9yZGVyU3R5bGUiOnsiJGlkIjoiMjc2IiwiTGluZUNvbG9yIjpudWxsLCJMaW5lV2VpZ2h0IjowLjAsIkxpbmVUeXBlIjowLCJQYXJlbnRTdHlsZSI6bnVsbH0sIlBhcmVudFN0eWxlIjpudWxsfSwiRGF0ZUZvcm1hdCI6eyIkaWQiOiIyNzc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ywiUGVyY2VudGFnZUNvbXBsZXRlIjpudWxsLCJQb3NpdGlvbiI6eyJSYXRpbyI6MC4wLCJJc0N1c3RvbSI6ZmFsc2V9LCJEYXRlRm9ybWF0Ijp7IiRyZWYiOiIyNzcifSwiUmVsYXRlZFRhc2tJZCI6IjAwMDAwMDAwLTAwMDAtMDAwMC0wMDAwLTAwMDAwMDAwMDAwMCIsIklkIjoiYjhjNjAzMjYtOTk1Mi00MzliLTk3N2MtYjEwM2U1Zjc2YmRiIiwiSW1wb3J0SWQiOm51bGwsIlRpdGxlIjoiQmV0YSBSZWxlYXNlIiwiTm90ZSI6bnVsbCwiSHlwZXJsaW5rIjp7IiRpZCI6IjI3OCIsIkFkZHJlc3MiOiIiLCJTdWJBZGRyZXNzIjoiIn0sIklzQ2hhbmdlZCI6ZmFsc2UsIklzTmV3IjpmYWxzZX0seyIkaWQiOiIyNzkiLCJEYXRlIjoiMjAxOS0xMC0wMVQxMTo1OTowMFoiLCJTdHlsZSI6eyIkaWQiOiIyODAiLCJTaGFwZSI6MTksIkNvbm5lY3Rvck1hcmdpbiI6eyIkaWQiOiIyODEiLCJUb3AiOjAsIkxlZnQiOjIsIlJpZ2h0IjoyLCJCb3R0b20iOjB9LCJDb25uZWN0b3JTdHlsZSI6eyIkaWQiOiIyODIiLCJMaW5lQ29sb3IiOnsiJGlkIjoiMjgzIiwiJHR5cGUiOiJOTFJFLkNvbW1vbi5Eb20uU29saWRDb2xvckJydXNoLCBOTFJFLkNvbW1vbiIsIkNvbG9yIjp7IiRpZCI6IjI4NCIsIkEiOjEyNywiUiI6NzksIkciOjEyOSwiQiI6MTg5fX0sIkxpbmVXZWlnaHQiOjEuMCwiTGluZVR5cGUiOjAsIlBhcmVudFN0eWxlIjpudWxsfSwiSXNCZWxvd1RpbWViYW5kIjpmYWxzZSwiUG9zaXRpb25PblRhc2siOjAsIkhpZGVEYXRlIjpmYWxzZSwiU2hhcGVTaXplIjoxLCJTcGFjaW5nIjowLjAsIlBhZGRpbmciOnsiJGlkIjoiMjg1IiwiVG9wIjo3LCJMZWZ0IjozLCJSaWdodCI6MCwiQm90dG9tIjoyfSwiU2hhcGVTdHlsZSI6eyIkaWQiOiIyODYiLCJNYXJnaW4iOnsiJGlkIjoiMjg3IiwiVG9wIjowLCJMZWZ0IjowLCJSaWdodCI6MCwiQm90dG9tIjowfSwiUGFkZGluZyI6eyIkaWQiOiIyODgiLCJUb3AiOjAsIkxlZnQiOjAsIlJpZ2h0IjowLCJCb3R0b20iOjB9LCJCYWNrZ3JvdW5kIjp7IiRpZCI6IjI4OSIsIkNvbG9yIjp7IiRpZCI6IjI5MCIsIkEiOjI1NSwiUiI6ODIsIkciOjE0NywiQiI6MjA1fX0sIklzVmlzaWJsZSI6dHJ1ZSwiV2lkdGgiOjEzLjAsIkhlaWdodCI6MTMuMCwiQm9yZGVyU3R5bGUiOnsiJGlkIjoiMjkxIiwiTGluZUNvbG9yIjp7IiRyZWYiOiI2NSJ9LCJMaW5lV2VpZ2h0IjowLjAsIkxpbmVUeXBlIjowLCJQYXJlbnRTdHlsZSI6bnVsbH0sIlBhcmVudFN0eWxlIjpudWxsfSwiVGl0bGVTdHlsZSI6eyIkaWQiOiIyOTIiLCJGb250U2V0dGluZ3MiOnsiJGlkIjoiMjkzIiwiRm9udFNpemUiOjExLCJGb250TmFtZSI6IkNhbGlicmkiLCJJc0JvbGQiOnRydWUsIklzSXRhbGljIjpmYWxzZSwiSXNVbmRlcmxpbmVkIjpmYWxzZSwiUGFyZW50U3R5bGUiOm51bGx9LCJBdXRvU2l6ZSI6MCwiRm9yZWdyb3VuZCI6eyIkaWQiOiIyOTQiLCJDb2xvciI6eyIkaWQiOiIyOTUiLCJBIjoyNTUsIlIiOjAsIkciOjAsIkIiOjB9fSwiTWF4V2lkdGgiOjIwMC4wLCJNYXhIZWlnaHQiOiJJbmZpbml0eSIsIlNtYXJ0Rm9yZWdyb3VuZElzQWN0aXZlIjpmYWxzZSwiSG9yaXpvbnRhbEFsaWdubWVudCI6MCwiVmVydGljYWxBbGlnbm1lbnQiOjAsIlNtYXJ0Rm9yZWdyb3VuZCI6bnVsbCwiQmFja2dyb3VuZEZpbGxUeXBlIjowLCJNYXJnaW4iOnsiJGlkIjoiMjk2IiwiVG9wIjowLCJMZWZ0IjowLCJSaWdodCI6MCwiQm90dG9tIjowfSwiUGFkZGluZyI6eyIkaWQiOiIyOTciLCJUb3AiOjAsIkxlZnQiOjAsIlJpZ2h0IjowLCJCb3R0b20iOjB9LCJCYWNrZ3JvdW5kIjp7IiRyZWYiOiI3MyJ9LCJJc1Zpc2libGUiOnRydWUsIldpZHRoIjowLjAsIkhlaWdodCI6MC4wLCJCb3JkZXJTdHlsZSI6eyIkaWQiOiIyOTgiLCJMaW5lQ29sb3IiOm51bGwsIkxpbmVXZWlnaHQiOjAuMCwiTGluZVR5cGUiOjAsIlBhcmVudFN0eWxlIjpudWxsfSwiUGFyZW50U3R5bGUiOm51bGx9LCJEYXRlU3R5bGUiOnsiJGlkIjoiMjk5IiwiRm9udFNldHRpbmdzIjp7IiRpZCI6IjMwMCIsIkZvbnRTaXplIjoxMCwiRm9udE5hbWUiOiJDYWxpYnJpIiwiSXNCb2xkIjpmYWxzZSwiSXNJdGFsaWMiOmZhbHNlLCJJc1VuZGVybGluZWQiOmZhbHNlLCJQYXJlbnRTdHlsZSI6bnVsbH0sIkF1dG9TaXplIjowLCJGb3JlZ3JvdW5kIjp7IiRpZCI6IjMwMSIsIkNvbG9yIjp7IiRpZCI6IjMwMiIsIkEiOjI1NSwiUiI6MTE1LCJHIjoxMTUsIkIiOjExNX19LCJNYXhXaWR0aCI6MjAwLjAsIk1heEhlaWdodCI6IkluZmluaXR5IiwiU21hcnRGb3JlZ3JvdW5kSXNBY3RpdmUiOmZhbHNlLCJIb3Jpem9udGFsQWxpZ25tZW50IjowLCJWZXJ0aWNhbEFsaWdubWVudCI6MCwiU21hcnRGb3JlZ3JvdW5kIjpudWxsLCJCYWNrZ3JvdW5kRmlsbFR5cGUiOjAsIk1hcmdpbiI6eyIkaWQiOiIzMDMiLCJUb3AiOjAsIkxlZnQiOjAsIlJpZ2h0IjowLCJCb3R0b20iOjB9LCJQYWRkaW5nIjp7IiRpZCI6IjMwNCIsIlRvcCI6MCwiTGVmdCI6MCwiUmlnaHQiOjAsIkJvdHRvbSI6MH0sIkJhY2tncm91bmQiOnsiJHJlZiI6IjgwIn0sIklzVmlzaWJsZSI6dHJ1ZSwiV2lkdGgiOjAuMCwiSGVpZ2h0IjowLjAsIkJvcmRlclN0eWxlIjp7IiRpZCI6IjMwNSIsIkxpbmVDb2xvciI6bnVsbCwiTGluZVdlaWdodCI6MC4wLCJMaW5lVHlwZSI6MCwiUGFyZW50U3R5bGUiOm51bGx9LCJQYXJlbnRTdHlsZSI6bnVsbH0sIkRhdGVGb3JtYXQiOnsiJGlkIjoiMzA2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QsIlBlcmNlbnRhZ2VDb21wbGV0ZSI6bnVsbCwiUG9zaXRpb24iOnsiUmF0aW8iOjAuMCwiSXNDdXN0b20iOmZhbHNlfSwiRGF0ZUZvcm1hdCI6eyIkcmVmIjoiMzA2In0sIlJlbGF0ZWRUYXNrSWQiOiIwMDAwMDAwMC0wMDAwLTAwMDAtMDAwMC0wMDAwMDAwMDAwMDAiLCJJZCI6Ijc4YWI5MDhmLTE0YzctNGM4OC05OGFjLTM0ZDI2NjVlMTJmMiIsIkltcG9ydElkIjpudWxsLCJUaXRsZSI6IlJlbGVhc2UgQ2FuZGlkYXRlIiwiTm90ZSI6bnVsbCwiSHlwZXJsaW5rIjp7IiRpZCI6IjMwNyIsIkFkZHJlc3MiOiIiLCJTdWJBZGRyZXNzIjoiIn0sIklzQ2hhbmdlZCI6ZmFsc2UsIklzTmV3IjpmYWxzZX0seyIkaWQiOiIzMDgiLCJEYXRlIjoiMjAxOS0xMC0yMFQxMTo1OTowMFoiLCJTdHlsZSI6eyIkaWQiOiIzMDkiLCJTaGFwZSI6MTksIkNvbm5lY3Rvck1hcmdpbiI6eyIkaWQiOiIzMTAiLCJUb3AiOjAsIkxlZnQiOjIsIlJpZ2h0IjoyLCJCb3R0b20iOjB9LCJDb25uZWN0b3JTdHlsZSI6eyIkaWQiOiIzMTEiLCJMaW5lQ29sb3IiOnsiJGlkIjoiMzEyIiwiJHR5cGUiOiJOTFJFLkNvbW1vbi5Eb20uU29saWRDb2xvckJydXNoLCBOTFJFLkNvbW1vbiIsIkNvbG9yIjp7IiRpZCI6IjMxMyIsIkEiOjEyNywiUiI6NzksIkciOjEyOSwiQiI6MTg5fX0sIkxpbmVXZWlnaHQiOjEuMCwiTGluZVR5cGUiOjAsIlBhcmVudFN0eWxlIjpudWxsfSwiSXNCZWxvd1RpbWViYW5kIjpmYWxzZSwiUG9zaXRpb25PblRhc2siOjAsIkhpZGVEYXRlIjpmYWxzZSwiU2hhcGVTaXplIjoxLCJTcGFjaW5nIjowLjAsIlBhZGRpbmciOnsiJGlkIjoiMzE0IiwiVG9wIjo3LCJMZWZ0IjozLCJSaWdodCI6MCwiQm90dG9tIjoyfSwiU2hhcGVTdHlsZSI6eyIkaWQiOiIzMTUiLCJNYXJnaW4iOnsiJGlkIjoiMzE2IiwiVG9wIjowLCJMZWZ0IjowLCJSaWdodCI6MCwiQm90dG9tIjowfSwiUGFkZGluZyI6eyIkaWQiOiIzMTciLCJUb3AiOjAsIkxlZnQiOjAsIlJpZ2h0IjowLCJCb3R0b20iOjB9LCJCYWNrZ3JvdW5kIjp7IiRpZCI6IjMxOCIsIkNvbG9yIjp7IiRpZCI6IjMxOSIsIkEiOjI1NSwiUiI6MTEyLCJHIjoxNzMsIkIiOjcxfX0sIklzVmlzaWJsZSI6dHJ1ZSwiV2lkdGgiOjEzLjAsIkhlaWdodCI6MTMuMCwiQm9yZGVyU3R5bGUiOnsiJGlkIjoiMzIwIiwiTGluZUNvbG9yIjp7IiRyZWYiOiI2NSJ9LCJMaW5lV2VpZ2h0IjowLjAsIkxpbmVUeXBlIjowLCJQYXJlbnRTdHlsZSI6bnVsbH0sIlBhcmVudFN0eWxlIjpudWxsfSwiVGl0bGVTdHlsZSI6eyIkaWQiOiIzMjEiLCJGb250U2V0dGluZ3MiOnsiJGlkIjoiMzIyIiwiRm9udFNpemUiOjExLCJGb250TmFtZSI6IkNhbGlicmkiLCJJc0JvbGQiOnRydWUsIklzSXRhbGljIjpmYWxzZSwiSXNVbmRlcmxpbmVkIjpmYWxzZSwiUGFyZW50U3R5bGUiOm51bGx9LCJBdXRvU2l6ZSI6MCwiRm9yZWdyb3VuZCI6eyIkaWQiOiIzMjMiLCJDb2xvciI6eyIkaWQiOiIzMjQiLCJBIjoyNTUsIlIiOjU4LCJHIjoxMzcsIkIiOjB9fSwiTWF4V2lkdGgiOjIwMC4wLCJNYXhIZWlnaHQiOiJJbmZpbml0eSIsIlNtYXJ0Rm9yZWdyb3VuZElzQWN0aXZlIjpmYWxzZSwiSG9yaXpvbnRhbEFsaWdubWVudCI6MCwiVmVydGljYWxBbGlnbm1lbnQiOjAsIlNtYXJ0Rm9yZWdyb3VuZCI6bnVsbCwiQmFja2dyb3VuZEZpbGxUeXBlIjowLCJNYXJnaW4iOnsiJGlkIjoiMzI1IiwiVG9wIjowLCJMZWZ0IjowLCJSaWdodCI6MCwiQm90dG9tIjowfSwiUGFkZGluZyI6eyIkaWQiOiIzMjYiLCJUb3AiOjAsIkxlZnQiOjAsIlJpZ2h0IjowLCJCb3R0b20iOjB9LCJCYWNrZ3JvdW5kIjp7IiRyZWYiOiI3MyJ9LCJJc1Zpc2libGUiOnRydWUsIldpZHRoIjowLjAsIkhlaWdodCI6MC4wLCJCb3JkZXJTdHlsZSI6eyIkaWQiOiIzMjciLCJMaW5lQ29sb3IiOm51bGwsIkxpbmVXZWlnaHQiOjAuMCwiTGluZVR5cGUiOjAsIlBhcmVudFN0eWxlIjpudWxsfSwiUGFyZW50U3R5bGUiOm51bGx9LCJEYXRlU3R5bGUiOnsiJGlkIjoiMzI4IiwiRm9udFNldHRpbmdzIjp7IiRpZCI6IjMyOSIsIkZvbnRTaXplIjoxMCwiRm9udE5hbWUiOiJDYWxpYnJpIiwiSXNCb2xkIjpmYWxzZSwiSXNJdGFsaWMiOmZhbHNlLCJJc1VuZGVybGluZWQiOmZhbHNlLCJQYXJlbnRTdHlsZSI6bnVsbH0sIkF1dG9TaXplIjowLCJGb3JlZ3JvdW5kIjp7IiRpZCI6IjMzMCIsIkNvbG9yIjp7IiRpZCI6IjMzMSIsIkEiOjI1NSwiUiI6NTgsIkciOjEzNywiQiI6MH19LCJNYXhXaWR0aCI6MjAwLjAsIk1heEhlaWdodCI6IkluZmluaXR5IiwiU21hcnRGb3JlZ3JvdW5kSXNBY3RpdmUiOmZhbHNlLCJIb3Jpem9udGFsQWxpZ25tZW50IjowLCJWZXJ0aWNhbEFsaWdubWVudCI6MCwiU21hcnRGb3JlZ3JvdW5kIjpudWxsLCJCYWNrZ3JvdW5kRmlsbFR5cGUiOjAsIk1hcmdpbiI6eyIkaWQiOiIzMzIiLCJUb3AiOjAsIkxlZnQiOjAsIlJpZ2h0IjowLCJCb3R0b20iOjB9LCJQYWRkaW5nIjp7IiRpZCI6IjMzMyIsIlRvcCI6MCwiTGVmdCI6MCwiUmlnaHQiOjAsIkJvdHRvbSI6MH0sIkJhY2tncm91bmQiOnsiJHJlZiI6IjgwIn0sIklzVmlzaWJsZSI6dHJ1ZSwiV2lkdGgiOjAuMCwiSGVpZ2h0IjowLjAsIkJvcmRlclN0eWxlIjp7IiRpZCI6IjMzNCIsIkxpbmVDb2xvciI6bnVsbCwiTGluZVdlaWdodCI6MC4wLCJMaW5lVHlwZSI6MCwiUGFyZW50U3R5bGUiOm51bGx9LCJQYXJlbnRTdHlsZSI6bnVsbH0sIkRhdGVGb3JtYXQiOnsiJGlkIjoiMzM1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UsIlBlcmNlbnRhZ2VDb21wbGV0ZSI6bnVsbCwiUG9zaXRpb24iOnsiUmF0aW8iOjAuMCwiSXNDdXN0b20iOmZhbHNlfSwiRGF0ZUZvcm1hdCI6eyIkcmVmIjoiMzM1In0sIlJlbGF0ZWRUYXNrSWQiOiIwMDAwMDAwMC0wMDAwLTAwMDAtMDAwMC0wMDAwMDAwMDAwMDAiLCJJZCI6ImIxYTJiMGFkLTUwYzUtNGYzZC1iMjRiLTNhYWI2OWQ2OGZjNSIsIkltcG9ydElkIjpudWxsLCJUaXRsZSI6IkZpbmFsIFJlbGVhc2UiLCJOb3RlIjpudWxsLCJIeXBlcmxpbmsiOnsiJGlkIjoiMzM2IiwiQWRkcmVzcyI6IiIsIlN1YkFkZHJlc3MiOiIifSwiSXNDaGFuZ2VkIjpmYWxzZSwiSXNOZXciOmZhbHNlfV0sIlRhc2tzIjpbXSwiU3dpbWxhbmVzIjpbeyIkaWQiOiIzMzciLCJJZCI6Ijc5ZjA1ZThkLWU3MmUtNGNjMy04NWZjLWU4NzVmYTY1NTE3ZiIsIkluZGV4Ijo2LCJIZWFkZXJUZXh0IjoiUGxhbiIsIlN0eWxlIjp7IiRpZCI6IjMzOCIsIkhlYWRlclN0eWxlIjp7IiRpZCI6IjMzOSIsIlRleHRTdHlsZSI6eyIkaWQiOiIzNDAiLCJGb250U2V0dGluZ3MiOnsiJGlkIjoiMzQxIiwiRm9udFNpemUiOjEwLCJGb250TmFtZSI6IkZyYW5rbGluIEdvdGhpYyBNZWRpdW0iLCJJc0JvbGQiOmZhbHNlLCJJc0l0YWxpYyI6ZmFsc2UsIklzVW5kZXJsaW5lZCI6ZmFsc2UsIlBhcmVudFN0eWxlIjpudWxsfSwiQXV0b1NpemUiOjAsIkZvcmVncm91bmQiOnsiJGlkIjoiMzQyIiwiQ29sb3IiOnsiJGlkIjoiMzQzIiwiQSI6MjU1LCJSIjozMiwiRyI6NTYsIkIiOjEwMH19LCJNYXhXaWR0aCI6MC4wLCJNYXhIZWlnaHQiOjAuMCwiU21hcnRGb3JlZ3JvdW5kSXNBY3RpdmUiOmZhbHNlLCJIb3Jpem9udGFsQWxpZ25tZW50IjowLCJWZXJ0aWNhbEFsaWdubWVudCI6MCwiU21hcnRGb3JlZ3JvdW5kIjpudWxsLCJCYWNrZ3JvdW5kRmlsbFR5cGUiOjAsIk1hcmdpbiI6eyIkcmVmIjoiMTQwIn0sIlBhZGRpbmciOnsiJHJlZiI6IjE0MSJ9LCJCYWNrZ3JvdW5kIjpudWxsLCJJc1Zpc2libGUiOmZhbHNlLCJXaWR0aCI6MC4wLCJIZWlnaHQiOjAuMCwiQm9yZGVyU3R5bGUiOm51bGwsIlBhcmVudFN0eWxlIjpudWxsfSwiUmVjdGFuZ2xlU3R5bGUiOnsiJGlkIjoiMzQ0IiwiTWFyZ2luIjp7IiRyZWYiOiIxNDMifSwiUGFkZGluZyI6eyIkcmVmIjoiMTQ0In0sIkJhY2tncm91bmQiOnsiJGlkIjoiMzQ1IiwiQ29sb3IiOnsiJGlkIjoiMzQ2IiwiQSI6MTI3LCJSIjo5MSwiRyI6MTU1LCJCIjoyMTN9fSwiSXNWaXNpYmxlIjpmYWxzZSwiV2lkdGgiOjAuMCwiSGVpZ2h0IjowLjAsIkJvcmRlclN0eWxlIjp7IiRpZCI6IjM0NyIsIkxpbmVDb2xvciI6eyIkcmVmIjoiMTQ4In0sIkxpbmVXZWlnaHQiOjAuMCwiTGluZVR5cGUiOjAsIlBhcmVudFN0eWxlIjpudWxsfSwiUGFyZW50U3R5bGUiOm51bGx9LCJNYXJnaW4iOnsiJHJlZiI6IjE1MCJ9LCJQYWRkaW5nIjp7IiRyZWYiOiIxNTEifSwiQmFja2dyb3VuZCI6bnVsbCwiSXNWaXNpYmxlIjp0cnVlLCJXaWR0aCI6MC4wLCJIZWlnaHQiOjAuMCwiQm9yZGVyU3R5bGUiOm51bGwsIlBhcmVudFN0eWxlIjpudWxsfSwiQmFja2dyb3VuZFN0eWxlIjp7IiRpZCI6IjM0OCIsIk1hcmdpbiI6eyIkcmVmIjoiMTUzIn0sIlBhZGRpbmciOnsiJHJlZiI6IjE1NCJ9LCJCYWNrZ3JvdW5kIjp7IiRpZCI6IjM0OSIsIkNvbG9yIjp7IiRpZCI6IjM1MCIsIkEiOjM4LCJSIjo5MSwiRyI6MTU1LCJCIjoyMTN9fSwiSXNWaXNpYmxlIjp0cnVlLCJXaWR0aCI6MC4wLCJIZWlnaHQiOjAuMCwiQm9yZGVyU3R5bGUiOnsiJGlkIjoiMzUxIiwiTGluZUNvbG9yIjp7IiRyZWYiOiIxNTgifSwiTGluZVdlaWdodCI6MC4wLCJMaW5lVHlwZSI6MCwiUGFyZW50U3R5bGUiOm51bGx9LCJQYXJlbnRTdHlsZSI6bnVsbH0sIklzQWJvdmVUaW1lYmFuZCI6ZmFsc2UsIk1hcmdpbiI6eyIkcmVmIjoiMTYwIn0sIlBhZGRpbmciOnsiJHJlZiI6IjE2MSJ9LCJJc1Zpc2libGUiOnRydWUsIldpZHRoIjowLjAsIkhlaWdodCI6MC4wLCJCb3JkZXJTdHlsZSI6bnVsbCwiUGFyZW50U3R5bGUiOm51bGx9LCJUYXNrcyI6W3siJGlkIjoiMzUyIiwiX2F0dGFjaGVkTWlsZXN0b25lcyI6W10sIlRhc2tEZWZpbml0aW9uIjp7IiRpZCI6IjM1MyIsIkdyb3VwTmFtZSI6bnVsbCwiU3RhcnREYXRlIjoiMjAxOS0wMS0wMVQwMDowMDowMFoiLCJFbmREYXRlIjoiMjAxOS0wMi0yNFQxMTo1OTowMCIsIlBlcmNlbnRhZ2VDb21wbGV0ZSI6bnVsbCwiU3R5bGUiOnsiJGlkIjoiMzU0IiwiU2hhcGUiOjEsIlNoYXBlVGhpY2tuZXNzIjowLCJEdXJhdGlvbkZvcm1hdCI6MCwiSW5jbHVkZU5vbldvcmtpbmdEYXlzSW5EdXJhdGlvbiI6ZmFsc2UsIlBlcmNlbnRhZ2VDb21wbGV0ZVN0eWxlIjp7IiRpZCI6IjM1NSIsIkZvbnRTZXR0aW5ncyI6eyIkaWQiOiIzNTYiLCJGb250U2l6ZSI6MTAsIkZvbnROYW1lIjoiQ2FsaWJyaSIsIklzQm9sZCI6ZmFsc2UsIklzSXRhbGljIjpmYWxzZSwiSXNVbmRlcmxpbmVkIjpmYWxzZSwiUGFyZW50U3R5bGUiOm51bGx9LCJBdXRvU2l6ZSI6MCwiRm9yZWdyb3VuZCI6eyIkcmVmIjoiODUifSwiTWF4V2lkdGgiOjIwMC4wLCJNYXhIZWlnaHQiOiJJbmZpbml0eSIsIlNtYXJ0Rm9yZWdyb3VuZElzQWN0aXZlIjpmYWxzZSwiSG9yaXpvbnRhbEFsaWdubWVudCI6MCwiVmVydGljYWxBbGlnbm1lbnQiOjAsIlNtYXJ0Rm9yZWdyb3VuZCI6bnVsbCwiQmFja2dyb3VuZEZpbGxUeXBlIjowLCJNYXJnaW4iOnsiJGlkIjoiMzU3IiwiVG9wIjowLCJMZWZ0IjowLCJSaWdodCI6MCwiQm90dG9tIjowfSwiUGFkZGluZyI6eyIkaWQiOiIzNTgiLCJUb3AiOjAsIkxlZnQiOjAsIlJpZ2h0IjowLCJCb3R0b20iOjB9LCJCYWNrZ3JvdW5kIjp7IiRyZWYiOiI4OSJ9LCJJc1Zpc2libGUiOnRydWUsIldpZHRoIjowLjAsIkhlaWdodCI6MC4wLCJCb3JkZXJTdHlsZSI6eyIkaWQiOiIzNTkiLCJMaW5lQ29sb3IiOm51bGwsIkxpbmVXZWlnaHQiOjAuMCwiTGluZVR5cGUiOjAsIlBhcmVudFN0eWxlIjpudWxsfSwiUGFyZW50U3R5bGUiOm51bGx9LCJEdXJhdGlvblN0eWxlIjp7IiRpZCI6IjM2MCIsIkZvbnRTZXR0aW5ncyI6eyIkaWQiOiIzNjEiLCJGb250U2l6ZSI6MTAsIkZvbnROYW1lIjoiQ2FsaWJyaSIsIklzQm9sZCI6ZmFsc2UsIklzSXRhbGljIjpmYWxzZSwiSXNVbmRlcmxpbmVkIjpmYWxzZSwiUGFyZW50U3R5bGUiOm51bGx9LCJBdXRvU2l6ZSI6MCwiRm9yZWdyb3VuZCI6eyIkaWQiOiIzNjIiLCJDb2xvciI6eyIkcmVmIjoiOTMifX0sIk1heFdpZHRoIjoyMDAuMCwiTWF4SGVpZ2h0IjoiSW5maW5pdHkiLCJTbWFydEZvcmVncm91bmRJc0FjdGl2ZSI6ZmFsc2UsIkhvcml6b250YWxBbGlnbm1lbnQiOjAsIlZlcnRpY2FsQWxpZ25tZW50IjowLCJTbWFydEZvcmVncm91bmQiOm51bGwsIkJhY2tncm91bmRGaWxsVHlwZSI6MCwiTWFyZ2luIjp7IiRpZCI6IjM2MyIsIlRvcCI6MCwiTGVmdCI6MCwiUmlnaHQiOjAsIkJvdHRvbSI6MH0sIlBhZGRpbmciOnsiJGlkIjoiMzY0IiwiVG9wIjowLCJMZWZ0IjowLCJSaWdodCI6MCwiQm90dG9tIjowfSwiQmFja2dyb3VuZCI6eyIkcmVmIjoiOTYifSwiSXNWaXNpYmxlIjp0cnVlLCJXaWR0aCI6MC4wLCJIZWlnaHQiOjAuMCwiQm9yZGVyU3R5bGUiOnsiJGlkIjoiMzY1IiwiTGluZUNvbG9yIjpudWxsLCJMaW5lV2VpZ2h0IjowLjAsIkxpbmVUeXBlIjowLCJQYXJlbnRTdHlsZSI6bnVsbH0sIlBhcmVudFN0eWxlIjpudWxsfSwiSG9yaXpvbnRhbENvbm5lY3RvclN0eWxlIjp7IiRpZCI6IjM2NiIsIkxpbmVDb2xvciI6eyIkcmVmIjoiOTgifSwiTGluZVdlaWdodCI6MS4wLCJMaW5lVHlwZSI6MCwiUGFyZW50U3R5bGUiOm51bGx9LCJWZXJ0aWNhbENvbm5lY3RvclN0eWxlIjp7IiRpZCI6IjM2NyIsIkxpbmVDb2xvciI6eyIkcmVmIjoiMTAxIn0sIkxpbmVXZWlnaHQiOjAuMCwiTGluZVR5cGUiOjAsIlBhcmVudFN0eWxlIjpudWxsfSwiTWFyZ2luIjpudWxsLCJTdGFydERhdGVQb3NpdGlvbiI6NiwiRW5kRGF0ZVBvc2l0aW9uIjo2LCJEYXRlSXNWaXNpYmxlIjpmYWxzZSwiVGl0bGVQb3NpdGlvbiI6MiwiRHVyYXRpb25Qb3NpdGlvbiI6NiwiUGVyY2VudGFnZUNvbXBsZXRlZFBvc2l0aW9uIjo2LCJTcGFjaW5nIjozLCJJc0JlbG93VGltZWJhbmQiOnRydWUsIlBlcmNlbnRhZ2VDb21wbGV0ZVNoYXBlT3BhY2l0eSI6MzUsIlNoYXBlU3R5bGUiOnsiJGlkIjoiMzY4IiwiTWFyZ2luIjp7IiRpZCI6IjM2OSIsIlRvcCI6MCwiTGVmdCI6NCwiUmlnaHQiOjQsIkJvdHRvbSI6MH0sIlBhZGRpbmciOnsiJGlkIjoiMzcwIiwiVG9wIjowLCJMZWZ0IjowLCJSaWdodCI6MCwiQm90dG9tIjowfSwiQmFja2dyb3VuZCI6eyIkaWQiOiIzNzEiLCJDb2xvciI6eyIkaWQiOiIzNzIiLCJBIjoyNTUsIlIiOjgyLCJHIjoxNDcsIkIiOjIwNX19LCJJc1Zpc2libGUiOnRydWUsIldpZHRoIjowLjAsIkhlaWdodCI6MTMuNDI2NjY2NjY2NjY2Njc3LCJCb3JkZXJTdHlsZSI6eyIkaWQiOiIzNzMiLCJMaW5lQ29sb3IiOnsiJHJlZiI6IjEwOSJ9LCJMaW5lV2VpZ2h0IjowLjAsIkxpbmVUeXBlIjowLCJQYXJlbnRTdHlsZSI6bnVsbH0sIlBhcmVudFN0eWxlIjpudWxsfSwiVGl0bGVTdHlsZSI6eyIkaWQiOiIzNzQiLCJGb250U2V0dGluZ3MiOnsiJGlkIjoiMzc1IiwiRm9udFNpemUiOjExLCJGb250TmFtZSI6IkNhbGlicmkiLCJJc0JvbGQiOmZhbHNlLCJJc0l0YWxpYyI6ZmFsc2UsIklzVW5kZXJsaW5lZCI6ZmFsc2UsIlBhcmVudFN0eWxlIjpudWxsfSwiQXV0b1NpemUiOjIsIkZvcmVncm91bmQiOnsiJGlkIjoiMzc2IiwiQ29sb3IiOnsiJGlkIjoiMzc3IiwiQSI6MjU1LCJSIjoyNTUsIkciOjI1NSwiQiI6MjU1fX0sIk1heFdpZHRoIjo5MC43MywiTWF4SGVpZ2h0IjoiSW5maW5pdHkiLCJTbWFydEZvcmVncm91bmRJc0FjdGl2ZSI6ZmFsc2UsIkhvcml6b250YWxBbGlnbm1lbnQiOjEsIlZlcnRpY2FsQWxpZ25tZW50IjowLCJTbWFydEZvcmVncm91bmQiOm51bGwsIkJhY2tncm91bmRGaWxsVHlwZSI6MCwiTWFyZ2luIjp7IiRpZCI6IjM3OCIsIlRvcCI6MCwiTGVmdCI6MCwiUmlnaHQiOjAsIkJvdHRvbSI6MH0sIlBhZGRpbmciOnsiJGlkIjoiMzc5IiwiVG9wIjowLCJMZWZ0IjowLCJSaWdodCI6MCwiQm90dG9tIjowfSwiQmFja2dyb3VuZCI6eyIkcmVmIjoiMTE3In0sIklzVmlzaWJsZSI6dHJ1ZSwiV2lkdGgiOjAuMCwiSGVpZ2h0IjowLjAsIkJvcmRlclN0eWxlIjp7IiRpZCI6IjM4MCIsIkxpbmVDb2xvciI6bnVsbCwiTGluZVdlaWdodCI6MC4wLCJMaW5lVHlwZSI6MCwiUGFyZW50U3R5bGUiOm51bGx9LCJQYXJlbnRTdHlsZSI6bnVsbH0sIkRhdGVTdHlsZSI6eyIkaWQiOiIzODEiLCJGb250U2V0dGluZ3MiOnsiJGlkIjoiMzgyIiwiRm9udFNpemUiOjEwLCJGb250TmFtZSI6IkNhbGlicmkiLCJJc0JvbGQiOmZhbHNlLCJJc0l0YWxpYyI6ZmFsc2UsIklzVW5kZXJsaW5lZCI6ZmFsc2UsIlBhcmVudFN0eWxlIjpudWxsfSwiQXV0b1NpemUiOjAsIkZvcmVncm91bmQiOnsiJGlkIjoiMzgzIiwiQ29sb3IiOnsiJGlkIjoiMzg0IiwiQSI6MjU1LCJSIjo2OCwiRyI6ODQsIkIiOjEwNn19LCJNYXhXaWR0aCI6MjAwLjAsIk1heEhlaWdodCI6IkluZmluaXR5IiwiU21hcnRGb3JlZ3JvdW5kSXNBY3RpdmUiOmZhbHNlLCJIb3Jpem9udGFsQWxpZ25tZW50IjowLCJWZXJ0aWNhbEFsaWdubWVudCI6MCwiU21hcnRGb3JlZ3JvdW5kIjpudWxsLCJCYWNrZ3JvdW5kRmlsbFR5cGUiOjAsIk1hcmdpbiI6eyIkaWQiOiIzODUiLCJUb3AiOjAsIkxlZnQiOjAsIlJpZ2h0IjowLCJCb3R0b20iOjB9LCJQYWRkaW5nIjp7IiRpZCI6IjM4NiIsIlRvcCI6MCwiTGVmdCI6MCwiUmlnaHQiOjAsIkJvdHRvbSI6MH0sIkJhY2tncm91bmQiOnsiJHJlZiI6IjEyNCJ9LCJJc1Zpc2libGUiOnRydWUsIldpZHRoIjowLjAsIkhlaWdodCI6MC4wLCJCb3JkZXJTdHlsZSI6eyIkaWQiOiIzODciLCJMaW5lQ29sb3IiOm51bGwsIkxpbmVXZWlnaHQiOjAuMCwiTGluZVR5cGUiOjAsIlBhcmVudFN0eWxlIjpudWxsfSwiUGFyZW50U3R5bGUiOm51bGx9LCJEYXRlRm9ybWF0Ijp7IiRpZCI6IjM4OC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3LCJTbWFydER1cmF0aW9uQWN0aXZhdGVkIjpmYWxzZSwiRGF0ZUZvcm1hdCI6eyIkcmVmIjoiMzg4In0sIklkIjoiY2JjNjA1MzItNzM2Ny00NzQyLTk4MmUtODVkNTQyOTc4MDY0IiwiSW1wb3J0SWQiOm51bGwsIlRpdGxlIjoiQXNzZW1ibGUgUmVzb3VyY2VzIiwiTm90ZSI6bnVsbCwiSHlwZXJsaW5rIjp7IiRpZCI6IjM4OSIsIkFkZHJlc3MiOiIiLCJTdWJBZGRyZXNzIjoiIn0sIklzQ2hhbmdlZCI6ZmFsc2UsIklzTmV3IjpmYWxzZX0sIkluZGV4IjowfSx7IiRpZCI6IjM5MCIsIl9hdHRhY2hlZE1pbGVzdG9uZXMiOltdLCJUYXNrRGVmaW5pdGlvbiI6eyIkaWQiOiIzOTEiLCJHcm91cE5hbWUiOm51bGwsIlN0YXJ0RGF0ZSI6IjIwMTktMDItMDFUMDA6MDA6MDBaIiwiRW5kRGF0ZSI6IjIwMTktMDMtMDdUMTE6NTk6MDAiLCJQZXJjZW50YWdlQ29tcGxldGUiOm51bGwsIlN0eWxlIjp7IiRpZCI6IjM5MiIsIlNoYXBlIjoxLCJTaGFwZVRoaWNrbmVzcyI6MCwiRHVyYXRpb25Gb3JtYXQiOjAsIkluY2x1ZGVOb25Xb3JraW5nRGF5c0luRHVyYXRpb24iOmZhbHNlLCJQZXJjZW50YWdlQ29tcGxldGVTdHlsZSI6eyIkaWQiOiIzOTMiLCJGb250U2V0dGluZ3MiOnsiJGlkIjoiMzk0IiwiRm9udFNpemUiOjEwLCJGb250TmFtZSI6IkNhbGlicmkiLCJJc0JvbGQiOmZhbHNlLCJJc0l0YWxpYyI6ZmFsc2UsIklzVW5kZXJsaW5lZCI6ZmFsc2UsIlBhcmVudFN0eWxlIjpudWxsfSwiQXV0b1NpemUiOjAsIkZvcmVncm91bmQiOnsiJHJlZiI6Ijg1In0sIk1heFdpZHRoIjoyMDAuMCwiTWF4SGVpZ2h0IjoiSW5maW5pdHkiLCJTbWFydEZvcmVncm91bmRJc0FjdGl2ZSI6ZmFsc2UsIkhvcml6b250YWxBbGlnbm1lbnQiOjAsIlZlcnRpY2FsQWxpZ25tZW50IjowLCJTbWFydEZvcmVncm91bmQiOm51bGwsIkJhY2tncm91bmRGaWxsVHlwZSI6MCwiTWFyZ2luIjp7IiRpZCI6IjM5NSIsIlRvcCI6MCwiTGVmdCI6MCwiUmlnaHQiOjAsIkJvdHRvbSI6MH0sIlBhZGRpbmciOnsiJGlkIjoiMzk2IiwiVG9wIjowLCJMZWZ0IjowLCJSaWdodCI6MCwiQm90dG9tIjowfSwiQmFja2dyb3VuZCI6eyIkcmVmIjoiODkifSwiSXNWaXNpYmxlIjp0cnVlLCJXaWR0aCI6MC4wLCJIZWlnaHQiOjAuMCwiQm9yZGVyU3R5bGUiOnsiJGlkIjoiMzk3IiwiTGluZUNvbG9yIjpudWxsLCJMaW5lV2VpZ2h0IjowLjAsIkxpbmVUeXBlIjowLCJQYXJlbnRTdHlsZSI6bnVsbH0sIlBhcmVudFN0eWxlIjpudWxsfSwiRHVyYXRpb25TdHlsZSI6eyIkaWQiOiIzOTgiLCJGb250U2V0dGluZ3MiOnsiJGlkIjoiMzk5IiwiRm9udFNpemUiOjEwLCJGb250TmFtZSI6IkNhbGlicmkiLCJJc0JvbGQiOmZhbHNlLCJJc0l0YWxpYyI6ZmFsc2UsIklzVW5kZXJsaW5lZCI6ZmFsc2UsIlBhcmVudFN0eWxlIjpudWxsfSwiQXV0b1NpemUiOjAsIkZvcmVncm91bmQiOnsiJGlkIjoiNDAwIiwiQ29sb3IiOnsiJHJlZiI6IjkzIn19LCJNYXhXaWR0aCI6MjAwLjAsIk1heEhlaWdodCI6IkluZmluaXR5IiwiU21hcnRGb3JlZ3JvdW5kSXNBY3RpdmUiOmZhbHNlLCJIb3Jpem9udGFsQWxpZ25tZW50IjowLCJWZXJ0aWNhbEFsaWdubWVudCI6MCwiU21hcnRGb3JlZ3JvdW5kIjpudWxsLCJCYWNrZ3JvdW5kRmlsbFR5cGUiOjAsIk1hcmdpbiI6eyIkaWQiOiI0MDEiLCJUb3AiOjAsIkxlZnQiOjAsIlJpZ2h0IjowLCJCb3R0b20iOjB9LCJQYWRkaW5nIjp7IiRpZCI6IjQwMiIsIlRvcCI6MCwiTGVmdCI6MCwiUmlnaHQiOjAsIkJvdHRvbSI6MH0sIkJhY2tncm91bmQiOnsiJHJlZiI6Ijk2In0sIklzVmlzaWJsZSI6dHJ1ZSwiV2lkdGgiOjAuMCwiSGVpZ2h0IjowLjAsIkJvcmRlclN0eWxlIjp7IiRpZCI6IjQwMyIsIkxpbmVDb2xvciI6bnVsbCwiTGluZVdlaWdodCI6MC4wLCJMaW5lVHlwZSI6MCwiUGFyZW50U3R5bGUiOm51bGx9LCJQYXJlbnRTdHlsZSI6bnVsbH0sIkhvcml6b250YWxDb25uZWN0b3JTdHlsZSI6eyIkaWQiOiI0MDQiLCJMaW5lQ29sb3IiOnsiJHJlZiI6Ijk4In0sIkxpbmVXZWlnaHQiOjEuMCwiTGluZVR5cGUiOjAsIlBhcmVudFN0eWxlIjpudWxsfSwiVmVydGljYWxDb25uZWN0b3JTdHlsZSI6eyIkaWQiOiI0MDUiLCJMaW5lQ29sb3IiOnsiJHJlZiI6IjEwMSJ9LCJMaW5lV2VpZ2h0IjowLjAsIkxpbmVUeXBlIjowLCJQYXJlbnRTdHlsZSI6bnVsbH0sIk1hcmdpbiI6bnVsbCwiU3RhcnREYXRlUG9zaXRpb24iOjYsIkVuZERhdGVQb3NpdGlvbiI6NiwiRGF0ZUlzVmlzaWJsZSI6ZmFsc2UsIlRpdGxlUG9zaXRpb24iOjIsIkR1cmF0aW9uUG9zaXRpb24iOjYsIlBlcmNlbnRhZ2VDb21wbGV0ZWRQb3NpdGlvbiI6NiwiU3BhY2luZyI6NSwiSXNCZWxvd1RpbWViYW5kIjp0cnVlLCJQZXJjZW50YWdlQ29tcGxldGVTaGFwZU9wYWNpdHkiOjM1LCJTaGFwZVN0eWxlIjp7IiRpZCI6IjQwNiIsIk1hcmdpbiI6eyIkaWQiOiI0MDciLCJUb3AiOjAsIkxlZnQiOjQsIlJpZ2h0Ijo0LCJCb3R0b20iOjB9LCJQYWRkaW5nIjp7IiRpZCI6IjQwOCIsIlRvcCI6MCwiTGVmdCI6MCwiUmlnaHQiOjAsIkJvdHRvbSI6MH0sIkJhY2tncm91bmQiOnsiJGlkIjoiNDA5IiwiQ29sb3IiOnsiJGlkIjoiNDEwIiwiQSI6MjU1LCJSIjo4MiwiRyI6MTQ3LCJCIjoyMDV9fSwiSXNWaXNpYmxlIjp0cnVlLCJXaWR0aCI6MC4wLCJIZWlnaHQiOjEzLjQyNjY2NjY2NjY2NjY3NywiQm9yZGVyU3R5bGUiOnsiJGlkIjoiNDExIiwiTGluZUNvbG9yIjp7IiRyZWYiOiIxMDkifSwiTGluZVdlaWdodCI6MC4wLCJMaW5lVHlwZSI6MCwiUGFyZW50U3R5bGUiOm51bGx9LCJQYXJlbnRTdHlsZSI6bnVsbH0sIlRpdGxlU3R5bGUiOnsiJGlkIjoiNDEyIiwiRm9udFNldHRpbmdzIjp7IiRpZCI6IjQxMyIsIkZvbnRTaXplIjoxMSwiRm9udE5hbWUiOiJDYWxpYnJpIiwiSXNCb2xkIjpmYWxzZSwiSXNJdGFsaWMiOmZhbHNlLCJJc1VuZGVybGluZWQiOmZhbHNlLCJQYXJlbnRTdHlsZSI6bnVsbH0sIkF1dG9TaXplIjoyLCJGb3JlZ3JvdW5kIjp7IiRpZCI6IjQxNCIsIkNvbG9yIjp7IiRpZCI6IjQxNSIsIkEiOjI1NSwiUiI6MjU1LCJHIjoyNTUsIkIiOjI1NX19LCJNYXhXaWR0aCI6NjMuNDgzMzMzMzMzMzMzMzM0LCJNYXhIZWlnaHQiOiJJbmZpbml0eSIsIlNtYXJ0Rm9yZWdyb3VuZElzQWN0aXZlIjpmYWxzZSwiSG9yaXpvbnRhbEFsaWdubWVudCI6MSwiVmVydGljYWxBbGlnbm1lbnQiOjAsIlNtYXJ0Rm9yZWdyb3VuZCI6bnVsbCwiQmFja2dyb3VuZEZpbGxUeXBlIjowLCJNYXJnaW4iOnsiJGlkIjoiNDE2IiwiVG9wIjowLCJMZWZ0IjowLCJSaWdodCI6MCwiQm90dG9tIjowfSwiUGFkZGluZyI6eyIkaWQiOiI0MTciLCJUb3AiOjAsIkxlZnQiOjAsIlJpZ2h0IjowLCJCb3R0b20iOjB9LCJCYWNrZ3JvdW5kIjp7IiRyZWYiOiIxMTcifSwiSXNWaXNpYmxlIjp0cnVlLCJXaWR0aCI6MC4wLCJIZWlnaHQiOjAuMCwiQm9yZGVyU3R5bGUiOnsiJGlkIjoiNDE4IiwiTGluZUNvbG9yIjpudWxsLCJMaW5lV2VpZ2h0IjowLjAsIkxpbmVUeXBlIjowLCJQYXJlbnRTdHlsZSI6bnVsbH0sIlBhcmVudFN0eWxlIjpudWxsfSwiRGF0ZVN0eWxlIjp7IiRpZCI6IjQxOSIsIkZvbnRTZXR0aW5ncyI6eyIkaWQiOiI0MjAiLCJGb250U2l6ZSI6MTAsIkZvbnROYW1lIjoiQ2FsaWJyaSIsIklzQm9sZCI6ZmFsc2UsIklzSXRhbGljIjpmYWxzZSwiSXNVbmRlcmxpbmVkIjpmYWxzZSwiUGFyZW50U3R5bGUiOm51bGx9LCJBdXRvU2l6ZSI6MCwiRm9yZWdyb3VuZCI6eyIkaWQiOiI0MjEiLCJDb2xvciI6eyIkaWQiOiI0MjIiLCJBIjoyNTUsIlIiOjY4LCJHIjo4NCwiQiI6MTA2fX0sIk1heFdpZHRoIjoyMDAuMCwiTWF4SGVpZ2h0IjoiSW5maW5pdHkiLCJTbWFydEZvcmVncm91bmRJc0FjdGl2ZSI6ZmFsc2UsIkhvcml6b250YWxBbGlnbm1lbnQiOjAsIlZlcnRpY2FsQWxpZ25tZW50IjowLCJTbWFydEZvcmVncm91bmQiOm51bGwsIkJhY2tncm91bmRGaWxsVHlwZSI6MCwiTWFyZ2luIjp7IiRpZCI6IjQyMyIsIlRvcCI6MCwiTGVmdCI6MCwiUmlnaHQiOjAsIkJvdHRvbSI6MH0sIlBhZGRpbmciOnsiJGlkIjoiNDI0IiwiVG9wIjowLCJMZWZ0IjowLCJSaWdodCI6MCwiQm90dG9tIjowfSwiQmFja2dyb3VuZCI6eyIkcmVmIjoiMTI0In0sIklzVmlzaWJsZSI6dHJ1ZSwiV2lkdGgiOjAuMCwiSGVpZ2h0IjowLjAsIkJvcmRlclN0eWxlIjp7IiRpZCI6IjQyNSIsIkxpbmVDb2xvciI6bnVsbCwiTGluZVdlaWdodCI6MC4wLCJMaW5lVHlwZSI6MCwiUGFyZW50U3R5bGUiOm51bGx9LCJQYXJlbnRTdHlsZSI6bnVsbH0sIkRhdGVGb3JtYXQiOnsiJGlkIjoiNDI2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gsIlNtYXJ0RHVyYXRpb25BY3RpdmF0ZWQiOmZhbHNlLCJEYXRlRm9ybWF0Ijp7IiRyZWYiOiI0MjYifSwiSWQiOiI5Y2U5NDBkOS03YTRiLTRmZTctYWMwYy1hM2IwMzUyZGVjY2IiLCJJbXBvcnRJZCI6bnVsbCwiVGl0bGUiOiJXb3JraW5nIFBsYW5zIiwiTm90ZSI6bnVsbCwiSHlwZXJsaW5rIjp7IiRpZCI6IjQyNyIsIkFkZHJlc3MiOiIiLCJTdWJBZGRyZXNzIjoiIn0sIklzQ2hhbmdlZCI6ZmFsc2UsIklzTmV3IjpmYWxzZX0sIkluZGV4IjowfSx7IiRpZCI6IjQyOCIsIl9hdHRhY2hlZE1pbGVzdG9uZXMiOltdLCJUYXNrRGVmaW5pdGlvbiI6eyIkaWQiOiI0MjkiLCJHcm91cE5hbWUiOm51bGwsIlN0YXJ0RGF0ZSI6IjIwMTktMDMtMDFUMDA6MDA6MDBaIiwiRW5kRGF0ZSI6IjIwMTktMDUtMTZUMTE6NTk6MDAiLCJQZXJjZW50YWdlQ29tcGxldGUiOm51bGwsIlN0eWxlIjp7IiRpZCI6IjQzMCIsIlNoYXBlIjoxLCJTaGFwZVRoaWNrbmVzcyI6MCwiRHVyYXRpb25Gb3JtYXQiOjAsIkluY2x1ZGVOb25Xb3JraW5nRGF5c0luRHVyYXRpb24iOmZhbHNlLCJQZXJjZW50YWdlQ29tcGxldGVTdHlsZSI6eyIkaWQiOiI0MzEiLCJGb250U2V0dGluZ3MiOnsiJGlkIjoiNDMyIiwiRm9udFNpemUiOjEwLCJGb250TmFtZSI6IkNhbGlicmkiLCJJc0JvbGQiOmZhbHNlLCJJc0l0YWxpYyI6ZmFsc2UsIklzVW5kZXJsaW5lZCI6ZmFsc2UsIlBhcmVudFN0eWxlIjpudWxsfSwiQXV0b1NpemUiOjAsIkZvcmVncm91bmQiOnsiJHJlZiI6Ijg1In0sIk1heFdpZHRoIjoyMDAuMCwiTWF4SGVpZ2h0IjoiSW5maW5pdHkiLCJTbWFydEZvcmVncm91bmRJc0FjdGl2ZSI6ZmFsc2UsIkhvcml6b250YWxBbGlnbm1lbnQiOjAsIlZlcnRpY2FsQWxpZ25tZW50IjowLCJTbWFydEZvcmVncm91bmQiOm51bGwsIkJhY2tncm91bmRGaWxsVHlwZSI6MCwiTWFyZ2luIjp7IiRpZCI6IjQzMyIsIlRvcCI6MCwiTGVmdCI6MCwiUmlnaHQiOjAsIkJvdHRvbSI6MH0sIlBhZGRpbmciOnsiJGlkIjoiNDM0IiwiVG9wIjowLCJMZWZ0IjowLCJSaWdodCI6MCwiQm90dG9tIjowfSwiQmFja2dyb3VuZCI6eyIkcmVmIjoiODkifSwiSXNWaXNpYmxlIjp0cnVlLCJXaWR0aCI6MC4wLCJIZWlnaHQiOjAuMCwiQm9yZGVyU3R5bGUiOnsiJGlkIjoiNDM1IiwiTGluZUNvbG9yIjpudWxsLCJMaW5lV2VpZ2h0IjowLjAsIkxpbmVUeXBlIjowLCJQYXJlbnRTdHlsZSI6bnVsbH0sIlBhcmVudFN0eWxlIjpudWxsfSwiRHVyYXRpb25TdHlsZSI6eyIkaWQiOiI0MzYiLCJGb250U2V0dGluZ3MiOnsiJGlkIjoiNDM3IiwiRm9udFNpemUiOjEwLCJGb250TmFtZSI6IkNhbGlicmkiLCJJc0JvbGQiOmZhbHNlLCJJc0l0YWxpYyI6ZmFsc2UsIklzVW5kZXJsaW5lZCI6ZmFsc2UsIlBhcmVudFN0eWxlIjpudWxsfSwiQXV0b1NpemUiOjAsIkZvcmVncm91bmQiOnsiJGlkIjoiNDM4IiwiQ29sb3IiOnsiJHJlZiI6IjkzIn19LCJNYXhXaWR0aCI6MjAwLjAsIk1heEhlaWdodCI6IkluZmluaXR5IiwiU21hcnRGb3JlZ3JvdW5kSXNBY3RpdmUiOmZhbHNlLCJIb3Jpem9udGFsQWxpZ25tZW50IjowLCJWZXJ0aWNhbEFsaWdubWVudCI6MCwiU21hcnRGb3JlZ3JvdW5kIjpudWxsLCJCYWNrZ3JvdW5kRmlsbFR5cGUiOjAsIk1hcmdpbiI6eyIkaWQiOiI0MzkiLCJUb3AiOjAsIkxlZnQiOjAsIlJpZ2h0IjowLCJCb3R0b20iOjB9LCJQYWRkaW5nIjp7IiRpZCI6IjQ0MCIsIlRvcCI6MCwiTGVmdCI6MCwiUmlnaHQiOjAsIkJvdHRvbSI6MH0sIkJhY2tncm91bmQiOnsiJHJlZiI6Ijk2In0sIklzVmlzaWJsZSI6dHJ1ZSwiV2lkdGgiOjAuMCwiSGVpZ2h0IjowLjAsIkJvcmRlclN0eWxlIjp7IiRpZCI6IjQ0MSIsIkxpbmVDb2xvciI6bnVsbCwiTGluZVdlaWdodCI6MC4wLCJMaW5lVHlwZSI6MCwiUGFyZW50U3R5bGUiOm51bGx9LCJQYXJlbnRTdHlsZSI6bnVsbH0sIkhvcml6b250YWxDb25uZWN0b3JTdHlsZSI6eyIkaWQiOiI0NDIiLCJMaW5lQ29sb3IiOnsiJHJlZiI6Ijk4In0sIkxpbmVXZWlnaHQiOjEuMCwiTGluZVR5cGUiOjAsIlBhcmVudFN0eWxlIjpudWxsfSwiVmVydGljYWxDb25uZWN0b3JTdHlsZSI6eyIkaWQiOiI0NDMiLCJMaW5lQ29sb3IiOnsiJHJlZiI6IjEwMSJ9LCJMaW5lV2VpZ2h0IjowLjAsIkxpbmVUeXBlIjowLCJQYXJlbnRTdHlsZSI6bnVsbH0sIk1hcmdpbiI6bnVsbCwiU3RhcnREYXRlUG9zaXRpb24iOjYsIkVuZERhdGVQb3NpdGlvbiI6NiwiRGF0ZUlzVmlzaWJsZSI6ZmFsc2UsIlRpdGxlUG9zaXRpb24iOjIsIkR1cmF0aW9uUG9zaXRpb24iOjYsIlBlcmNlbnRhZ2VDb21wbGV0ZWRQb3NpdGlvbiI6NiwiU3BhY2luZyI6NSwiSXNCZWxvd1RpbWViYW5kIjp0cnVlLCJQZXJjZW50YWdlQ29tcGxldGVTaGFwZU9wYWNpdHkiOjM1LCJTaGFwZVN0eWxlIjp7IiRpZCI6IjQ0NCIsIk1hcmdpbiI6eyIkaWQiOiI0NDUiLCJUb3AiOjAsIkxlZnQiOjQsIlJpZ2h0Ijo0LCJCb3R0b20iOjB9LCJQYWRkaW5nIjp7IiRpZCI6IjQ0NiIsIlRvcCI6MCwiTGVmdCI6MCwiUmlnaHQiOjAsIkJvdHRvbSI6MH0sIkJhY2tncm91bmQiOnsiJGlkIjoiNDQ3IiwiQ29sb3IiOnsiJGlkIjoiNDQ4IiwiQSI6MjU1LCJSIjo4MiwiRyI6MTQ3LCJCIjoyMDV9fSwiSXNWaXNpYmxlIjp0cnVlLCJXaWR0aCI6MC4wLCJIZWlnaHQiOjEzLjQyNjY2NjY2NjY2NjY3NywiQm9yZGVyU3R5bGUiOnsiJGlkIjoiNDQ5IiwiTGluZUNvbG9yIjp7IiRyZWYiOiIxMDkifSwiTGluZVdlaWdodCI6MC4wLCJMaW5lVHlwZSI6MCwiUGFyZW50U3R5bGUiOm51bGx9LCJQYXJlbnRTdHlsZSI6bnVsbH0sIlRpdGxlU3R5bGUiOnsiJGlkIjoiNDUwIiwiRm9udFNldHRpbmdzIjp7IiRpZCI6IjQ1MSIsIkZvbnRTaXplIjoxMSwiRm9udE5hbWUiOiJDYWxpYnJpIiwiSXNCb2xkIjpmYWxzZSwiSXNJdGFsaWMiOmZhbHNlLCJJc1VuZGVybGluZWQiOmZhbHNlLCJQYXJlbnRTdHlsZSI6bnVsbH0sIkF1dG9TaXplIjoyLCJGb3JlZ3JvdW5kIjp7IiRpZCI6IjQ1MiIsIkNvbG9yIjp7IiRpZCI6IjQ1MyIsIkEiOjI1NSwiUiI6MjU1LCJHIjoyNTUsIkIiOjI1NX19LCJNYXhXaWR0aCI6MTA2LjQ0MzMzMzMzMzMzMzM0LCJNYXhIZWlnaHQiOiJJbmZpbml0eSIsIlNtYXJ0Rm9yZWdyb3VuZElzQWN0aXZlIjpmYWxzZSwiSG9yaXpvbnRhbEFsaWdubWVudCI6MSwiVmVydGljYWxBbGlnbm1lbnQiOjAsIlNtYXJ0Rm9yZWdyb3VuZCI6bnVsbCwiQmFja2dyb3VuZEZpbGxUeXBlIjowLCJNYXJnaW4iOnsiJGlkIjoiNDU0IiwiVG9wIjowLCJMZWZ0IjowLCJSaWdodCI6MCwiQm90dG9tIjowfSwiUGFkZGluZyI6eyIkaWQiOiI0NTUiLCJUb3AiOjAsIkxlZnQiOjAsIlJpZ2h0IjowLCJCb3R0b20iOjB9LCJCYWNrZ3JvdW5kIjp7IiRyZWYiOiIxMTcifSwiSXNWaXNpYmxlIjp0cnVlLCJXaWR0aCI6MC4wLCJIZWlnaHQiOjAuMCwiQm9yZGVyU3R5bGUiOnsiJGlkIjoiNDU2IiwiTGluZUNvbG9yIjpudWxsLCJMaW5lV2VpZ2h0IjowLjAsIkxpbmVUeXBlIjowLCJQYXJlbnRTdHlsZSI6bnVsbH0sIlBhcmVudFN0eWxlIjpudWxsfSwiRGF0ZVN0eWxlIjp7IiRpZCI6IjQ1NyIsIkZvbnRTZXR0aW5ncyI6eyIkaWQiOiI0NTgiLCJGb250U2l6ZSI6MTAsIkZvbnROYW1lIjoiQ2FsaWJyaSIsIklzQm9sZCI6ZmFsc2UsIklzSXRhbGljIjpmYWxzZSwiSXNVbmRlcmxpbmVkIjpmYWxzZSwiUGFyZW50U3R5bGUiOm51bGx9LCJBdXRvU2l6ZSI6MCwiRm9yZWdyb3VuZCI6eyIkaWQiOiI0NTkiLCJDb2xvciI6eyIkaWQiOiI0NjAiLCJBIjoyNTUsIlIiOjY4LCJHIjo4NCwiQiI6MTA2fX0sIk1heFdpZHRoIjoyMDAuMCwiTWF4SGVpZ2h0IjoiSW5maW5pdHkiLCJTbWFydEZvcmVncm91bmRJc0FjdGl2ZSI6ZmFsc2UsIkhvcml6b250YWxBbGlnbm1lbnQiOjAsIlZlcnRpY2FsQWxpZ25tZW50IjowLCJTbWFydEZvcmVncm91bmQiOm51bGwsIkJhY2tncm91bmRGaWxsVHlwZSI6MCwiTWFyZ2luIjp7IiRpZCI6IjQ2MSIsIlRvcCI6MCwiTGVmdCI6MCwiUmlnaHQiOjAsIkJvdHRvbSI6MH0sIlBhZGRpbmciOnsiJGlkIjoiNDYyIiwiVG9wIjowLCJMZWZ0IjowLCJSaWdodCI6MCwiQm90dG9tIjowfSwiQmFja2dyb3VuZCI6eyIkcmVmIjoiMTI0In0sIklzVmlzaWJsZSI6dHJ1ZSwiV2lkdGgiOjAuMCwiSGVpZ2h0IjowLjAsIkJvcmRlclN0eWxlIjp7IiRpZCI6IjQ2MyIsIkxpbmVDb2xvciI6bnVsbCwiTGluZVdlaWdodCI6MC4wLCJMaW5lVHlwZSI6MCwiUGFyZW50U3R5bGUiOm51bGx9LCJQYXJlbnRTdHlsZSI6bnVsbH0sIkRhdGVGb3JtYXQiOnsiJGlkIjoiNDY0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ksIlNtYXJ0RHVyYXRpb25BY3RpdmF0ZWQiOmZhbHNlLCJEYXRlRm9ybWF0Ijp7IiRyZWYiOiI0NjQifSwiSWQiOiIyZmY1YjhlMC0zNGI2LTRhODItODYyMi0xNDdkYTlhMmY2YjIiLCJJbXBvcnRJZCI6bnVsbCwiVGl0bGUiOiJTdWJjb250cmFjdG9yIFNlbGVjdGlvbiIsIk5vdGUiOm51bGwsIkh5cGVybGluayI6eyIkaWQiOiI0NjUiLCJBZGRyZXNzIjoiIiwiU3ViQWRkcmVzcyI6IiJ9LCJJc0NoYW5nZWQiOmZhbHNlLCJJc05ldyI6ZmFsc2V9LCJJbmRleCI6MH0seyIkaWQiOiI0NjYiLCJfYXR0YWNoZWRNaWxlc3RvbmVzIjpbeyIkaWQiOiI0NjciLCJEYXRlIjoiMjAxOS0wNS0yOVQxMTo1OTowMCIsIlN0eWxlIjp7IiRpZCI6IjQ2OCIsIlNoYXBlIjoxLCJDb25uZWN0b3JNYXJnaW4iOnsiJGlkIjoiNDY5IiwiVG9wIjowLCJMZWZ0IjoyLCJSaWdodCI6MiwiQm90dG9tIjowfSwiQ29ubmVjdG9yU3R5bGUiOnsiJGlkIjoiNDcwIiwiTGluZUNvbG9yIjp7IiRpZCI6IjQ3MSIsIiR0eXBlIjoiTkxSRS5Db21tb24uRG9tLlNvbGlkQ29sb3JCcnVzaCwgTkxSRS5Db21tb24iLCJDb2xvciI6eyIkaWQiOiI0NzIiLCJBIjoxMjcsIlIiOjc5LCJHIjoxMjksIkIiOjE4OX19LCJMaW5lV2VpZ2h0IjoxLjAsIkxpbmVUeXBlIjowLCJQYXJlbnRTdHlsZSI6bnVsbH0sIklzQmVsb3dUaW1lYmFuZCI6dHJ1ZSwiUG9zaXRpb25PblRhc2siOjMsIkhpZGVEYXRlIjpmYWxzZSwiU2hhcGVTaXplIjowLCJTcGFjaW5nIjowLjAsIlBhZGRpbmciOnsiJGlkIjoiNDczIiwiVG9wIjo3LCJMZWZ0IjozLCJSaWdodCI6MCwiQm90dG9tIjoyfSwiU2hhcGVTdHlsZSI6eyIkaWQiOiI0NzQiLCJNYXJnaW4iOnsiJGlkIjoiNDc1IiwiVG9wIjowLCJMZWZ0IjowLCJSaWdodCI6MCwiQm90dG9tIjowfSwiUGFkZGluZyI6eyIkaWQiOiI0NzYiLCJUb3AiOjAsIkxlZnQiOjAsIlJpZ2h0IjowLCJCb3R0b20iOjB9LCJCYWNrZ3JvdW5kIjp7IiRpZCI6IjQ3NyIsIkNvbG9yIjp7IiRpZCI6IjQ3OCIsIkEiOjI1NSwiUiI6NjgsIkciOjg0LCJCIjoxMDZ9fSwiSXNWaXNpYmxlIjp0cnVlLCJXaWR0aCI6MTIuMCwiSGVpZ2h0IjoxNC4wLCJCb3JkZXJTdHlsZSI6eyIkaWQiOiI0NzkiLCJMaW5lQ29sb3IiOm51bGwsIkxpbmVXZWlnaHQiOjAuMCwiTGluZVR5cGUiOjAsIlBhcmVudFN0eWxlIjpudWxsfSwiUGFyZW50U3R5bGUiOm51bGx9LCJUaXRsZVN0eWxlIjp7IiRpZCI6IjQ4MCIsIkZvbnRTZXR0aW5ncyI6eyIkaWQiOiI0ODEiLCJGb250U2l6ZSI6MTEsIkZvbnROYW1lIjoiQ2FsaWJyaSIsIklzQm9sZCI6dHJ1ZSwiSXNJdGFsaWMiOmZhbHNlLCJJc1VuZGVybGluZWQiOmZhbHNlLCJQYXJlbnRTdHlsZSI6bnVsbH0sIkF1dG9TaXplIjowLCJGb3JlZ3JvdW5kIjp7IiRpZCI6IjQ4MiIsIkNvbG9yIjp7IiRpZCI6IjQ4MyIsIkEiOjI1NSwiUiI6MCwiRyI6MCwiQiI6MH19LCJNYXhXaWR0aCI6MjAwLjAsIk1heEhlaWdodCI6IkluZmluaXR5IiwiU21hcnRGb3JlZ3JvdW5kSXNBY3RpdmUiOmZhbHNlLCJIb3Jpem9udGFsQWxpZ25tZW50IjoxLCJWZXJ0aWNhbEFsaWdubWVudCI6MCwiU21hcnRGb3JlZ3JvdW5kIjpudWxsLCJCYWNrZ3JvdW5kRmlsbFR5cGUiOjAsIk1hcmdpbiI6eyIkaWQiOiI0ODQiLCJUb3AiOjAsIkxlZnQiOjAsIlJpZ2h0IjowLCJCb3R0b20iOjB9LCJQYWRkaW5nIjp7IiRpZCI6IjQ4NSIsIlRvcCI6MCwiTGVmdCI6MCwiUmlnaHQiOjAsIkJvdHRvbSI6MH0sIkJhY2tncm91bmQiOnsiJHJlZiI6IjczIn0sIklzVmlzaWJsZSI6ZmFsc2UsIldpZHRoIjowLjAsIkhlaWdodCI6MC4wLCJCb3JkZXJTdHlsZSI6eyIkaWQiOiI0ODYiLCJMaW5lQ29sb3IiOm51bGwsIkxpbmVXZWlnaHQiOjAuMCwiTGluZVR5cGUiOjAsIlBhcmVudFN0eWxlIjpudWxsfSwiUGFyZW50U3R5bGUiOm51bGx9LCJEYXRlU3R5bGUiOnsiJGlkIjoiNDg3IiwiRm9udFNldHRpbmdzIjp7IiRpZCI6IjQ4OCIsIkZvbnRTaXplIjoxMCwiRm9udE5hbWUiOiJDYWxpYnJpIiwiSXNCb2xkIjpmYWxzZSwiSXNJdGFsaWMiOmZhbHNlLCJJc1VuZGVybGluZWQiOmZhbHNlLCJQYXJlbnRTdHlsZSI6bnVsbH0sIkF1dG9TaXplIjowLCJGb3JlZ3JvdW5kIjp7IiRpZCI6IjQ4OSIsIkNvbG9yIjp7IiRpZCI6IjQ5MCIsIkEiOjI1NSwiUiI6NjgsIkciOjg0LCJCIjoxMDZ9fSwiTWF4V2lkdGgiOjIwMC4wLCJNYXhIZWlnaHQiOiJJbmZpbml0eSIsIlNtYXJ0Rm9yZWdyb3VuZElzQWN0aXZlIjpmYWxzZSwiSG9yaXpvbnRhbEFsaWdubWVudCI6MSwiVmVydGljYWxBbGlnbm1lbnQiOjAsIlNtYXJ0Rm9yZWdyb3VuZCI6bnVsbCwiQmFja2dyb3VuZEZpbGxUeXBlIjowLCJNYXJnaW4iOnsiJGlkIjoiNDkxIiwiVG9wIjowLCJMZWZ0IjowLCJSaWdodCI6MCwiQm90dG9tIjowfSwiUGFkZGluZyI6eyIkaWQiOiI0OTIiLCJUb3AiOjAsIkxlZnQiOjAsIlJpZ2h0IjowLCJCb3R0b20iOjB9LCJCYWNrZ3JvdW5kIjp7IiRyZWYiOiI4MCJ9LCJJc1Zpc2libGUiOmZhbHNlLCJXaWR0aCI6MC4wLCJIZWlnaHQiOjAuMCwiQm9yZGVyU3R5bGUiOnsiJGlkIjoiNDkzIiwiTGluZUNvbG9yIjpudWxsLCJMaW5lV2VpZ2h0IjowLjAsIkxpbmVUeXBlIjowLCJQYXJlbnRTdHlsZSI6bnVsbH0sIlBhcmVudFN0eWxlIjpudWxsfSwiRGF0ZUZvcm1hdCI6eyIkaWQiOiI0OTQ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TIsIlBlcmNlbnRhZ2VDb21wbGV0ZSI6bnVsbCwiUG9zaXRpb24iOnsiUmF0aW8iOjAuMCwiSXNDdXN0b20iOmZhbHNlfSwiRGF0ZUZvcm1hdCI6eyIkcmVmIjoiNDk0In0sIlJlbGF0ZWRUYXNrSWQiOiI3Y2EzMmFjZC01OTA4LTQ3MWEtOTA0Mi05NmIwNzAxMTE1OTUiLCJJZCI6Ijk2Yzk1NTZhLTcxNDktNDU5YS1iMWFhLTU4MzBlZTI5ZTUwOCIsIkltcG9ydElkIjpudWxsLCJUaXRsZSI6IlBsYW5uaW5nIFIyIEJlZ2luIiwiTm90ZSI6bnVsbCwiSHlwZXJsaW5rIjp7IiRpZCI6IjQ5NSIsIkFkZHJlc3MiOiIiLCJTdWJBZGRyZXNzIjoiIn0sIklzQ2hhbmdlZCI6ZmFsc2UsIklzTmV3IjpmYWxzZX0seyIkaWQiOiI0OTYiLCJEYXRlIjoiMjAxOS0wNi0xOVQxMTo1OTowMCIsIlN0eWxlIjp7IiRpZCI6IjQ5NyIsIlNoYXBlIjoxLCJDb25uZWN0b3JNYXJnaW4iOnsiJGlkIjoiNDk4IiwiVG9wIjowLCJMZWZ0IjoyLCJSaWdodCI6MiwiQm90dG9tIjowfSwiQ29ubmVjdG9yU3R5bGUiOnsiJGlkIjoiNDk5IiwiTGluZUNvbG9yIjp7IiRyZWYiOiI0NzEifSwiTGluZVdlaWdodCI6MS4wLCJMaW5lVHlwZSI6MCwiUGFyZW50U3R5bGUiOm51bGx9LCJJc0JlbG93VGltZWJhbmQiOnRydWUsIlBvc2l0aW9uT25UYXNrIjozLCJIaWRlRGF0ZSI6ZmFsc2UsIlNoYXBlU2l6ZSI6MCwiU3BhY2luZyI6MC4wLCJQYWRkaW5nIjp7IiRpZCI6IjUwMCIsIlRvcCI6NywiTGVmdCI6MywiUmlnaHQiOjAsIkJvdHRvbSI6Mn0sIlNoYXBlU3R5bGUiOnsiJGlkIjoiNTAxIiwiTWFyZ2luIjp7IiRpZCI6IjUwMiIsIlRvcCI6MCwiTGVmdCI6MCwiUmlnaHQiOjAsIkJvdHRvbSI6MH0sIlBhZGRpbmciOnsiJGlkIjoiNTAzIiwiVG9wIjowLCJMZWZ0IjowLCJSaWdodCI6MCwiQm90dG9tIjowfSwiQmFja2dyb3VuZCI6eyIkaWQiOiI1MDQiLCJDb2xvciI6eyIkaWQiOiI1MDUiLCJBIjoyNTUsIlIiOjY4LCJHIjo4NCwiQiI6MTA2fX0sIklzVmlzaWJsZSI6dHJ1ZSwiV2lkdGgiOjEyLjAsIkhlaWdodCI6MTQuMCwiQm9yZGVyU3R5bGUiOnsiJGlkIjoiNTA2IiwiTGluZUNvbG9yIjpudWxsLCJMaW5lV2VpZ2h0IjowLjAsIkxpbmVUeXBlIjowLCJQYXJlbnRTdHlsZSI6bnVsbH0sIlBhcmVudFN0eWxlIjpudWxsfSwiVGl0bGVTdHlsZSI6eyIkaWQiOiI1MDciLCJGb250U2V0dGluZ3MiOnsiJGlkIjoiNTA4IiwiRm9udFNpemUiOjExLCJGb250TmFtZSI6IkNhbGlicmkiLCJJc0JvbGQiOnRydWUsIklzSXRhbGljIjpmYWxzZSwiSXNVbmRlcmxpbmVkIjpmYWxzZSwiUGFyZW50U3R5bGUiOm51bGx9LCJBdXRvU2l6ZSI6MCwiRm9yZWdyb3VuZCI6eyIkaWQiOiI1MDkiLCJDb2xvciI6eyIkaWQiOiI1MTAiLCJBIjoyNTUsIlIiOjAsIkciOjAsIkIiOjB9fSwiTWF4V2lkdGgiOjIwMC4wLCJNYXhIZWlnaHQiOiJJbmZpbml0eSIsIlNtYXJ0Rm9yZWdyb3VuZElzQWN0aXZlIjpmYWxzZSwiSG9yaXpvbnRhbEFsaWdubWVudCI6MSwiVmVydGljYWxBbGlnbm1lbnQiOjAsIlNtYXJ0Rm9yZWdyb3VuZCI6bnVsbCwiQmFja2dyb3VuZEZpbGxUeXBlIjowLCJNYXJnaW4iOnsiJGlkIjoiNTExIiwiVG9wIjowLCJMZWZ0IjowLCJSaWdodCI6MCwiQm90dG9tIjowfSwiUGFkZGluZyI6eyIkaWQiOiI1MTIiLCJUb3AiOjAsIkxlZnQiOjAsIlJpZ2h0IjowLCJCb3R0b20iOjB9LCJCYWNrZ3JvdW5kIjp7IiRyZWYiOiI3MyJ9LCJJc1Zpc2libGUiOmZhbHNlLCJXaWR0aCI6MC4wLCJIZWlnaHQiOjAuMCwiQm9yZGVyU3R5bGUiOnsiJGlkIjoiNTEzIiwiTGluZUNvbG9yIjpudWxsLCJMaW5lV2VpZ2h0IjowLjAsIkxpbmVUeXBlIjowLCJQYXJlbnRTdHlsZSI6bnVsbH0sIlBhcmVudFN0eWxlIjpudWxsfSwiRGF0ZVN0eWxlIjp7IiRpZCI6IjUxNCIsIkZvbnRTZXR0aW5ncyI6eyIkaWQiOiI1MTUiLCJGb250U2l6ZSI6MTAsIkZvbnROYW1lIjoiQ2FsaWJyaSIsIklzQm9sZCI6ZmFsc2UsIklzSXRhbGljIjpmYWxzZSwiSXNVbmRlcmxpbmVkIjpmYWxzZSwiUGFyZW50U3R5bGUiOm51bGx9LCJBdXRvU2l6ZSI6MCwiRm9yZWdyb3VuZCI6eyIkaWQiOiI1MTYiLCJDb2xvciI6eyIkaWQiOiI1MTciLCJBIjoyNTUsIlIiOjY4LCJHIjo4NCwiQiI6MTA2fX0sIk1heFdpZHRoIjoyMDAuMCwiTWF4SGVpZ2h0IjoiSW5maW5pdHkiLCJTbWFydEZvcmVncm91bmRJc0FjdGl2ZSI6ZmFsc2UsIkhvcml6b250YWxBbGlnbm1lbnQiOjEsIlZlcnRpY2FsQWxpZ25tZW50IjowLCJTbWFydEZvcmVncm91bmQiOm51bGwsIkJhY2tncm91bmRGaWxsVHlwZSI6MCwiTWFyZ2luIjp7IiRpZCI6IjUxOCIsIlRvcCI6MCwiTGVmdCI6MCwiUmlnaHQiOjAsIkJvdHRvbSI6MH0sIlBhZGRpbmciOnsiJGlkIjoiNTE5IiwiVG9wIjowLCJMZWZ0IjowLCJSaWdodCI6MCwiQm90dG9tIjowfSwiQmFja2dyb3VuZCI6eyIkcmVmIjoiODAifSwiSXNWaXNpYmxlIjpmYWxzZSwiV2lkdGgiOjAuMCwiSGVpZ2h0IjowLjAsIkJvcmRlclN0eWxlIjp7IiRpZCI6IjUyMCIsIkxpbmVDb2xvciI6bnVsbCwiTGluZVdlaWdodCI6MC4wLCJMaW5lVHlwZSI6MCwiUGFyZW50U3R5bGUiOm51bGx9LCJQYXJlbnRTdHlsZSI6bnVsbH0sIkRhdGVGb3JtYXQiOnsiJGlkIjoiNTIx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EzLCJQZXJjZW50YWdlQ29tcGxldGUiOm51bGwsIlBvc2l0aW9uIjp7IlJhdGlvIjowLjAsIklzQ3VzdG9tIjpmYWxzZX0sIkRhdGVGb3JtYXQiOnsiJHJlZiI6IjUyMSJ9LCJSZWxhdGVkVGFza0lkIjoiN2NhMzJhY2QtNTkwOC00NzFhLTkwNDItOTZiMDcwMTExNTk1IiwiSWQiOiI1OWEyOGJmNi1lMjUwLTRiZmMtOTgxNy1iODFlMWRiNzBjZTciLCJJbXBvcnRJZCI6bnVsbCwiVGl0bGUiOiJQbGFubmluZyBSMiBCZWdpbiIsIk5vdGUiOm51bGwsIkh5cGVybGluayI6eyIkaWQiOiI1MjIiLCJBZGRyZXNzIjoiIiwiU3ViQWRkcmVzcyI6IiJ9LCJJc0NoYW5nZWQiOmZhbHNlLCJJc05ldyI6ZmFsc2V9LHsiJGlkIjoiNTIzIiwiRGF0ZSI6IjIwMTktMDctMTBUMTE6NTk6MDAiLCJTdHlsZSI6eyIkaWQiOiI1MjQiLCJTaGFwZSI6MSwiQ29ubmVjdG9yTWFyZ2luIjp7IiRpZCI6IjUyNSIsIlRvcCI6MCwiTGVmdCI6MiwiUmlnaHQiOjIsIkJvdHRvbSI6MH0sIkNvbm5lY3RvclN0eWxlIjp7IiRpZCI6IjUyNiIsIkxpbmVDb2xvciI6eyIkcmVmIjoiNDcxIn0sIkxpbmVXZWlnaHQiOjEuMCwiTGluZVR5cGUiOjAsIlBhcmVudFN0eWxlIjpudWxsfSwiSXNCZWxvd1RpbWViYW5kIjp0cnVlLCJQb3NpdGlvbk9uVGFzayI6MywiSGlkZURhdGUiOmZhbHNlLCJTaGFwZVNpemUiOjAsIlNwYWNpbmciOjAuMCwiUGFkZGluZyI6eyIkaWQiOiI1MjciLCJUb3AiOjcsIkxlZnQiOjMsIlJpZ2h0IjowLCJCb3R0b20iOjJ9LCJTaGFwZVN0eWxlIjp7IiRpZCI6IjUyOCIsIk1hcmdpbiI6eyIkaWQiOiI1MjkiLCJUb3AiOjAsIkxlZnQiOjAsIlJpZ2h0IjowLCJCb3R0b20iOjB9LCJQYWRkaW5nIjp7IiRpZCI6IjUzMCIsIlRvcCI6MCwiTGVmdCI6MCwiUmlnaHQiOjAsIkJvdHRvbSI6MH0sIkJhY2tncm91bmQiOnsiJGlkIjoiNTMxIiwiQ29sb3IiOnsiJGlkIjoiNTMyIiwiQSI6MjU1LCJSIjo2OCwiRyI6ODQsIkIiOjEwNn19LCJJc1Zpc2libGUiOnRydWUsIldpZHRoIjoxMi4wLCJIZWlnaHQiOjE0LjAsIkJvcmRlclN0eWxlIjp7IiRpZCI6IjUzMyIsIkxpbmVDb2xvciI6bnVsbCwiTGluZVdlaWdodCI6MC4wLCJMaW5lVHlwZSI6MCwiUGFyZW50U3R5bGUiOm51bGx9LCJQYXJlbnRTdHlsZSI6bnVsbH0sIlRpdGxlU3R5bGUiOnsiJGlkIjoiNTM0IiwiRm9udFNldHRpbmdzIjp7IiRpZCI6IjUzNSIsIkZvbnRTaXplIjoxMSwiRm9udE5hbWUiOiJDYWxpYnJpIiwiSXNCb2xkIjp0cnVlLCJJc0l0YWxpYyI6ZmFsc2UsIklzVW5kZXJsaW5lZCI6ZmFsc2UsIlBhcmVudFN0eWxlIjpudWxsfSwiQXV0b1NpemUiOjAsIkZvcmVncm91bmQiOnsiJGlkIjoiNTM2IiwiQ29sb3IiOnsiJGlkIjoiNTM3IiwiQSI6MjU1LCJSIjowLCJHIjowLCJCIjowfX0sIk1heFdpZHRoIjoyMDAuMCwiTWF4SGVpZ2h0IjoiSW5maW5pdHkiLCJTbWFydEZvcmVncm91bmRJc0FjdGl2ZSI6ZmFsc2UsIkhvcml6b250YWxBbGlnbm1lbnQiOjEsIlZlcnRpY2FsQWxpZ25tZW50IjowLCJTbWFydEZvcmVncm91bmQiOm51bGwsIkJhY2tncm91bmRGaWxsVHlwZSI6MCwiTWFyZ2luIjp7IiRpZCI6IjUzOCIsIlRvcCI6MCwiTGVmdCI6MCwiUmlnaHQiOjAsIkJvdHRvbSI6MH0sIlBhZGRpbmciOnsiJGlkIjoiNTM5IiwiVG9wIjowLCJMZWZ0IjowLCJSaWdodCI6MCwiQm90dG9tIjowfSwiQmFja2dyb3VuZCI6eyIkcmVmIjoiNzMifSwiSXNWaXNpYmxlIjpmYWxzZSwiV2lkdGgiOjAuMCwiSGVpZ2h0IjowLjAsIkJvcmRlclN0eWxlIjp7IiRpZCI6IjU0MCIsIkxpbmVDb2xvciI6bnVsbCwiTGluZVdlaWdodCI6MC4wLCJMaW5lVHlwZSI6MCwiUGFyZW50U3R5bGUiOm51bGx9LCJQYXJlbnRTdHlsZSI6bnVsbH0sIkRhdGVTdHlsZSI6eyIkaWQiOiI1NDEiLCJGb250U2V0dGluZ3MiOnsiJGlkIjoiNTQyIiwiRm9udFNpemUiOjEwLCJGb250TmFtZSI6IkNhbGlicmkiLCJJc0JvbGQiOmZhbHNlLCJJc0l0YWxpYyI6ZmFsc2UsIklzVW5kZXJsaW5lZCI6ZmFsc2UsIlBhcmVudFN0eWxlIjpudWxsfSwiQXV0b1NpemUiOjAsIkZvcmVncm91bmQiOnsiJGlkIjoiNTQzIiwiQ29sb3IiOnsiJGlkIjoiNTQ0IiwiQSI6MjU1LCJSIjo2OCwiRyI6ODQsIkIiOjEwNn19LCJNYXhXaWR0aCI6MjAwLjAsIk1heEhlaWdodCI6IkluZmluaXR5IiwiU21hcnRGb3JlZ3JvdW5kSXNBY3RpdmUiOmZhbHNlLCJIb3Jpem9udGFsQWxpZ25tZW50IjoxLCJWZXJ0aWNhbEFsaWdubWVudCI6MCwiU21hcnRGb3JlZ3JvdW5kIjpudWxsLCJCYWNrZ3JvdW5kRmlsbFR5cGUiOjAsIk1hcmdpbiI6eyIkaWQiOiI1NDUiLCJUb3AiOjAsIkxlZnQiOjAsIlJpZ2h0IjowLCJCb3R0b20iOjB9LCJQYWRkaW5nIjp7IiRpZCI6IjU0NiIsIlRvcCI6MCwiTGVmdCI6MCwiUmlnaHQiOjAsIkJvdHRvbSI6MH0sIkJhY2tncm91bmQiOnsiJHJlZiI6IjgwIn0sIklzVmlzaWJsZSI6ZmFsc2UsIldpZHRoIjowLjAsIkhlaWdodCI6MC4wLCJCb3JkZXJTdHlsZSI6eyIkaWQiOiI1NDciLCJMaW5lQ29sb3IiOm51bGwsIkxpbmVXZWlnaHQiOjAuMCwiTGluZVR5cGUiOjAsIlBhcmVudFN0eWxlIjpudWxsfSwiUGFyZW50U3R5bGUiOm51bGx9LCJEYXRlRm9ybWF0Ijp7IiRpZCI6IjU0OC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xNCwiUGVyY2VudGFnZUNvbXBsZXRlIjpudWxsLCJQb3NpdGlvbiI6eyJSYXRpbyI6MC4wLCJJc0N1c3RvbSI6ZmFsc2V9LCJEYXRlRm9ybWF0Ijp7IiRyZWYiOiI1NDgifSwiUmVsYXRlZFRhc2tJZCI6IjdjYTMyYWNkLTU5MDgtNDcxYS05MDQyLTk2YjA3MDExMTU5NSIsIklkIjoiNTEyODhkZDctZWUxMS00MWMxLTg3ZTktZjNhYjEzZjEwZTkxIiwiSW1wb3J0SWQiOm51bGwsIlRpdGxlIjoiUGxhbm5pbmcgUjIgQmVnaW4iLCJOb3RlIjpudWxsLCJIeXBlcmxpbmsiOnsiJGlkIjoiNTQ5IiwiQWRkcmVzcyI6IiIsIlN1YkFkZHJlc3MiOiIifSwiSXNDaGFuZ2VkIjpmYWxzZSwiSXNOZXciOmZhbHNlfV0sIlRhc2tEZWZpbml0aW9uIjp7IiRpZCI6IjU1MCIsIkdyb3VwTmFtZSI6IjFiOTkyNWM5LWM0YTAtNGM3OS1hMTFiLWE4YjkxYzk3ZTBiMSIsIlN0YXJ0RGF0ZSI6IjIwMTktMDUtMTdUMDA6MDA6MDAiLCJFbmREYXRlIjoiMjAxOS0wNy0yMFQxMTo1OTowMCIsIlBlcmNlbnRhZ2VDb21wbGV0ZSI6bnVsbCwiU3R5bGUiOnsiJGlkIjoiNTUxIiwiU2hhcGUiOjEsIlNoYXBlVGhpY2tuZXNzIjozLCJEdXJhdGlvbkZvcm1hdCI6MCwiSW5jbHVkZU5vbldvcmtpbmdEYXlzSW5EdXJhdGlvbiI6ZmFsc2UsIlBlcmNlbnRhZ2VDb21wbGV0ZVN0eWxlIjp7IiRpZCI6IjU1MiIsIkZvbnRTZXR0aW5ncyI6eyIkaWQiOiI1NTMiLCJGb250U2l6ZSI6MTAsIkZvbnROYW1lIjoiQ2FsaWJyaSIsIklzQm9sZCI6ZmFsc2UsIklzSXRhbGljIjpmYWxzZSwiSXNVbmRlcmxpbmVkIjpmYWxzZSwiUGFyZW50U3R5bGUiOm51bGx9LCJBdXRvU2l6ZSI6MCwiRm9yZWdyb3VuZCI6eyIkcmVmIjoiODUifSwiTWF4V2lkdGgiOjIwMC4wLCJNYXhIZWlnaHQiOiJJbmZpbml0eSIsIlNtYXJ0Rm9yZWdyb3VuZElzQWN0aXZlIjpmYWxzZSwiSG9yaXpvbnRhbEFsaWdubWVudCI6MCwiVmVydGljYWxBbGlnbm1lbnQiOjAsIlNtYXJ0Rm9yZWdyb3VuZCI6bnVsbCwiQmFja2dyb3VuZEZpbGxUeXBlIjowLCJNYXJnaW4iOnsiJGlkIjoiNTU0IiwiVG9wIjowLCJMZWZ0IjowLCJSaWdodCI6MCwiQm90dG9tIjowfSwiUGFkZGluZyI6eyIkaWQiOiI1NTUiLCJUb3AiOjAsIkxlZnQiOjAsIlJpZ2h0IjowLCJCb3R0b20iOjB9LCJCYWNrZ3JvdW5kIjp7IiRyZWYiOiI4OSJ9LCJJc1Zpc2libGUiOnRydWUsIldpZHRoIjowLjAsIkhlaWdodCI6MC4wLCJCb3JkZXJTdHlsZSI6eyIkaWQiOiI1NTYiLCJMaW5lQ29sb3IiOm51bGwsIkxpbmVXZWlnaHQiOjAuMCwiTGluZVR5cGUiOjAsIlBhcmVudFN0eWxlIjpudWxsfSwiUGFyZW50U3R5bGUiOm51bGx9LCJEdXJhdGlvblN0eWxlIjp7IiRpZCI6IjU1NyIsIkZvbnRTZXR0aW5ncyI6eyIkaWQiOiI1NTgiLCJGb250U2l6ZSI6MTAsIkZvbnROYW1lIjoiQ2FsaWJyaSIsIklzQm9sZCI6ZmFsc2UsIklzSXRhbGljIjpmYWxzZSwiSXNVbmRlcmxpbmVkIjpmYWxzZSwiUGFyZW50U3R5bGUiOm51bGx9LCJBdXRvU2l6ZSI6MCwiRm9yZWdyb3VuZCI6eyIkaWQiOiI1NTkiLCJDb2xvciI6eyIkcmVmIjoiOTMifX0sIk1heFdpZHRoIjoyMDAuMCwiTWF4SGVpZ2h0IjoiSW5maW5pdHkiLCJTbWFydEZvcmVncm91bmRJc0FjdGl2ZSI6ZmFsc2UsIkhvcml6b250YWxBbGlnbm1lbnQiOjAsIlZlcnRpY2FsQWxpZ25tZW50IjowLCJTbWFydEZvcmVncm91bmQiOm51bGwsIkJhY2tncm91bmRGaWxsVHlwZSI6MCwiTWFyZ2luIjp7IiRpZCI6IjU2MCIsIlRvcCI6MCwiTGVmdCI6MCwiUmlnaHQiOjAsIkJvdHRvbSI6MH0sIlBhZGRpbmciOnsiJGlkIjoiNTYxIiwiVG9wIjowLCJMZWZ0IjowLCJSaWdodCI6MCwiQm90dG9tIjowfSwiQmFja2dyb3VuZCI6eyIkcmVmIjoiOTYifSwiSXNWaXNpYmxlIjp0cnVlLCJXaWR0aCI6MC4wLCJIZWlnaHQiOjAuMCwiQm9yZGVyU3R5bGUiOnsiJGlkIjoiNTYyIiwiTGluZUNvbG9yIjpudWxsLCJMaW5lV2VpZ2h0IjowLjAsIkxpbmVUeXBlIjowLCJQYXJlbnRTdHlsZSI6bnVsbH0sIlBhcmVudFN0eWxlIjpudWxsfSwiSG9yaXpvbnRhbENvbm5lY3RvclN0eWxlIjp7IiRpZCI6IjU2MyIsIkxpbmVDb2xvciI6eyIkcmVmIjoiOTgifSwiTGluZVdlaWdodCI6MS4wLCJMaW5lVHlwZSI6MCwiUGFyZW50U3R5bGUiOm51bGx9LCJWZXJ0aWNhbENvbm5lY3RvclN0eWxlIjp7IiRpZCI6IjU2NCIsIkxpbmVDb2xvciI6eyIkcmVmIjoiMTAxIn0sIkxpbmVXZWlnaHQiOjAuMCwiTGluZVR5cGUiOjAsIlBhcmVudFN0eWxlIjpudWxsfSwiTWFyZ2luIjpudWxsLCJTdGFydERhdGVQb3NpdGlvbiI6NiwiRW5kRGF0ZVBvc2l0aW9uIjo2LCJEYXRlSXNWaXNpYmxlIjpmYWxzZSwiVGl0bGVQb3NpdGlvbiI6MywiRHVyYXRpb25Qb3NpdGlvbiI6NiwiUGVyY2VudGFnZUNvbXBsZXRlZFBvc2l0aW9uIjo2LCJTcGFjaW5nIjo1LCJJc0JlbG93VGltZWJhbmQiOnRydWUsIlBlcmNlbnRhZ2VDb21wbGV0ZVNoYXBlT3BhY2l0eSI6MzUsIlNoYXBlU3R5bGUiOnsiJGlkIjoiNTY1IiwiTWFyZ2luIjp7IiRpZCI6IjU2NiIsIlRvcCI6MCwiTGVmdCI6NCwiUmlnaHQiOjQsIkJvdHRvbSI6MH0sIlBhZGRpbmciOnsiJGlkIjoiNTY3IiwiVG9wIjowLCJMZWZ0IjowLCJSaWdodCI6MCwiQm90dG9tIjowfSwiQmFja2dyb3VuZCI6eyIkaWQiOiI1NjgiLCJDb2xvciI6eyIkaWQiOiI1NjkiLCJBIjoyNTUsIlIiOjgyLCJHIjoxNDcsIkIiOjIwNX19LCJJc1Zpc2libGUiOnRydWUsIldpZHRoIjowLjAsIkhlaWdodCI6MTMuNDI2NjY2NjY2NjY2Njc3LCJCb3JkZXJTdHlsZSI6eyIkaWQiOiI1NzAiLCJMaW5lQ29sb3IiOnsiJHJlZiI6IjEwOSJ9LCJMaW5lV2VpZ2h0IjowLjAsIkxpbmVUeXBlIjowLCJQYXJlbnRTdHlsZSI6bnVsbH0sIlBhcmVudFN0eWxlIjpudWxsfSwiVGl0bGVTdHlsZSI6eyIkaWQiOiI1NzEiLCJGb250U2V0dGluZ3MiOnsiJGlkIjoiNTcyIiwiRm9udFNpemUiOjExLCJGb250TmFtZSI6IkNhbGlicmkiLCJJc0JvbGQiOnRydWUsIklzSXRhbGljIjpmYWxzZSwiSXNVbmRlcmxpbmVkIjpmYWxzZSwiUGFyZW50U3R5bGUiOm51bGx9LCJBdXRvU2l6ZSI6MCwiRm9yZWdyb3VuZCI6eyIkaWQiOiI1NzMiLCJDb2xvciI6eyIkaWQiOiI1NzQiLCJBIjoyNTUsIlIiOjAsIkciOjAsIkIiOjB9fSwiTWF4V2lkdGgiOjk2MC4wLCJNYXhIZWlnaHQiOiJJbmZpbml0eSIsIlNtYXJ0Rm9yZWdyb3VuZElzQWN0aXZlIjpmYWxzZSwiSG9yaXpvbnRhbEFsaWdubWVudCI6MiwiVmVydGljYWxBbGlnbm1lbnQiOjAsIlNtYXJ0Rm9yZWdyb3VuZCI6bnVsbCwiQmFja2dyb3VuZEZpbGxUeXBlIjowLCJNYXJnaW4iOnsiJGlkIjoiNTc1IiwiVG9wIjowLCJMZWZ0IjowLCJSaWdodCI6MCwiQm90dG9tIjowfSwiUGFkZGluZyI6eyIkaWQiOiI1NzYiLCJUb3AiOjAsIkxlZnQiOjAsIlJpZ2h0IjowLCJCb3R0b20iOjB9LCJCYWNrZ3JvdW5kIjp7IiRyZWYiOiIxMTcifSwiSXNWaXNpYmxlIjp0cnVlLCJXaWR0aCI6MC4wLCJIZWlnaHQiOjAuMCwiQm9yZGVyU3R5bGUiOnsiJGlkIjoiNTc3IiwiTGluZUNvbG9yIjpudWxsLCJMaW5lV2VpZ2h0IjowLjAsIkxpbmVUeXBlIjowLCJQYXJlbnRTdHlsZSI6bnVsbH0sIlBhcmVudFN0eWxlIjpudWxsfSwiRGF0ZVN0eWxlIjp7IiRpZCI6IjU3OCIsIkZvbnRTZXR0aW5ncyI6eyIkaWQiOiI1NzkiLCJGb250U2l6ZSI6MTAsIkZvbnROYW1lIjoiQ2FsaWJyaSIsIklzQm9sZCI6ZmFsc2UsIklzSXRhbGljIjpmYWxzZSwiSXNVbmRlcmxpbmVkIjpmYWxzZSwiUGFyZW50U3R5bGUiOm51bGx9LCJBdXRvU2l6ZSI6MCwiRm9yZWdyb3VuZCI6eyIkaWQiOiI1ODAiLCJDb2xvciI6eyIkaWQiOiI1ODEiLCJBIjoyNTUsIlIiOjY4LCJHIjo4NCwiQiI6MTA2fX0sIk1heFdpZHRoIjoyMDAuMCwiTWF4SGVpZ2h0IjoiSW5maW5pdHkiLCJTbWFydEZvcmVncm91bmRJc0FjdGl2ZSI6ZmFsc2UsIkhvcml6b250YWxBbGlnbm1lbnQiOjAsIlZlcnRpY2FsQWxpZ25tZW50IjowLCJTbWFydEZvcmVncm91bmQiOm51bGwsIkJhY2tncm91bmRGaWxsVHlwZSI6MCwiTWFyZ2luIjp7IiRpZCI6IjU4MiIsIlRvcCI6MCwiTGVmdCI6MCwiUmlnaHQiOjAsIkJvdHRvbSI6MH0sIlBhZGRpbmciOnsiJGlkIjoiNTgzIiwiVG9wIjowLCJMZWZ0IjowLCJSaWdodCI6MCwiQm90dG9tIjowfSwiQmFja2dyb3VuZCI6eyIkcmVmIjoiMTI0In0sIklzVmlzaWJsZSI6dHJ1ZSwiV2lkdGgiOjAuMCwiSGVpZ2h0IjowLjAsIkJvcmRlclN0eWxlIjp7IiRpZCI6IjU4NCIsIkxpbmVDb2xvciI6bnVsbCwiTGluZVdlaWdodCI6MC4wLCJMaW5lVHlwZSI6MCwiUGFyZW50U3R5bGUiOm51bGx9LCJQYXJlbnRTdHlsZSI6bnVsbH0sIkRhdGVGb3JtYXQiOnsiJGlkIjoiNTg1IiwiRm9ybWF0U3RyaW5nIjoiTS9kIiwiU2VwYXJhdG9yIjoiLyIsIlVzZUludGVybmF0aW9uYWxEYXRlRm9ybWF0IjpmYWxzZSwiRGF0ZUlzVmlzaWJsZSI6dHJ1ZSwiVGltZUlzVmlzaWJsZSI6ZmFsc2UsIkhvdXJEaWdpdHMiOjEsIkFtUG1EZXNpZ25hdG9yIjoyLCJUcmltMDBNaW51dGVzIjpmYWxzZSwiTGFzdEtub3duVmlzaWJpbGl0eVN0YXRlIjpudWxsfSwiSXNWaXNpYmxlIjp0cnVlLCJQYXJlbnRTdHlsZSI6bnVsbH0sIkluZGV4IjoxMSwiU21hcnREdXJhdGlvbkFjdGl2YXRlZCI6ZmFsc2UsIkRhdGVGb3JtYXQiOnsiJHJlZiI6IjU4NSJ9LCJJZCI6IjdjYTMyYWNkLTU5MDgtNDcxYS05MDQyLTk2YjA3MDExMTU5NSIsIkltcG9ydElkIjpudWxsLCJUaXRsZSI6IkhlbHBkZXNrIENvbnRlbnQgUGxhbiIsIk5vdGUiOm51bGwsIkh5cGVybGluayI6eyIkaWQiOiI1ODYiLCJBZGRyZXNzIjoiIiwiU3ViQWRkcmVzcyI6IiJ9LCJJc0NoYW5nZWQiOmZhbHNlLCJJc05ldyI6ZmFsc2V9LCJJbmRleCI6MH1dLCJNaWxlc3RvbmVzIjpbeyIkaWQiOiI1ODciLCJJZCI6IjMyYmY4M2FlLWQ2ODUtNDY3ZC04OTIwLWRiNTEwMDM3MjQyZiIsIkluZGV4IjoxMCwiR3JvdXBJZCI6IjFiOTkyNWM5LWM0YTAtNGM3OS1hMTFiLWE4YjkxYzk3ZTBiMSIsIlRpdGxlIjoiUGxhbm5pbmcgUjIgQmVnaW4iLCJEYXRlVGltZSI6IjIwMTktMDgtMDFUMTE6NTk6MDAiLCJQZXJjZW50YWdlQ29tcGxldGUiOm51bGwsIk5vdGUiOm51bGwsIlN0eWxlIjp7IiRpZCI6IjU4OCIsIlRpdGxlU3R5bGUiOnsiJGlkIjoiNTg5IiwiRm9udFNldHRpbmdzIjp7IiRpZCI6IjU5MCIsIkZvbnRTaXplIjoxMSwiRm9udE5hbWUiOiJDYWxpYnJpIiwiSXNCb2xkIjp0cnVlLCJJc0l0YWxpYyI6ZmFsc2UsIklzVW5kZXJsaW5lZCI6ZmFsc2UsIlBhcmVudFN0eWxlIjpudWxsfSwiQXV0b1NpemUiOjAsIkZvcmVncm91bmQiOnsiJGlkIjoiNTkxIiwiQ29sb3IiOnsiJGlkIjoiNTkyIiwiQSI6MjU1LCJSIjowLCJHIjowLCJCIjowfX0sIk1heFdpZHRoIjoyMDAuMCwiTWF4SGVpZ2h0IjoiSW5maW5pdHkiLCJTbWFydEZvcmVncm91bmRJc0FjdGl2ZSI6ZmFsc2UsIkhvcml6b250YWxBbGlnbm1lbnQiOjAsIlZlcnRpY2FsQWxpZ25tZW50IjowLCJTbWFydEZvcmVncm91bmQiOm51bGwsIkJhY2tncm91bmRGaWxsVHlwZSI6MCwiTWFyZ2luIjp7IiRyZWYiOiI3MSJ9LCJQYWRkaW5nIjp7IiRyZWYiOiI3MiJ9LCJCYWNrZ3JvdW5kIjp7IiRyZWYiOiI3MyJ9LCJJc1Zpc2libGUiOnRydWUsIldpZHRoIjowLjAsIkhlaWdodCI6MC4wLCJCb3JkZXJTdHlsZSI6bnVsbCwiUGFyZW50U3R5bGUiOm51bGx9LCJEYXRlU3R5bGUiOnsiJGlkIjoiNTkzIiwiRm9udFNldHRpbmdzIjp7IiRpZCI6IjU5NCIsIkZvbnRTaXplIjoxMCwiRm9udE5hbWUiOiJDYWxpYnJpIiwiSXNCb2xkIjpmYWxzZSwiSXNJdGFsaWMiOmZhbHNlLCJJc1VuZGVybGluZWQiOmZhbHNlLCJQYXJlbnRTdHlsZSI6bnVsbH0sIkF1dG9TaXplIjowLCJGb3JlZ3JvdW5kIjp7IiRpZCI6IjU5NSIsIkNvbG9yIjp7IiRpZCI6IjU5NiIsIkEiOjI1NSwiUiI6NjgsIkciOjg0LCJCIjoxMDZ9fSwiTWF4V2lkdGgiOjIwMC4wLCJNYXhIZWlnaHQiOiJJbmZpbml0eSIsIlNtYXJ0Rm9yZWdyb3VuZElzQWN0aXZlIjpmYWxzZSwiSG9yaXpvbnRhbEFsaWdubWVudCI6MiwiVmVydGljYWxBbGlnbm1lbnQiOjAsIlNtYXJ0Rm9yZWdyb3VuZCI6bnVsbCwiQmFja2dyb3VuZEZpbGxUeXBlIjowLCJNYXJnaW4iOnsiJHJlZiI6Ijc4In0sIlBhZGRpbmciOnsiJHJlZiI6Ijc5In0sIkJhY2tncm91bmQiOnsiJHJlZiI6IjgwIn0sIklzVmlzaWJsZSI6ZmFsc2UsIldpZHRoIjowLjAsIkhlaWdodCI6MC4wLCJCb3JkZXJTdHlsZSI6bnVsbCwiUGFyZW50U3R5bGUiOm51bGx9LCJUaXRsZVBvc2l0aW9uIjoiUmlnaHQiLCJEYXRlUG9zaXRpb24iOiJMZWZ0IiwiU2hhcGVUeXBlIjoxLCJTaGFwZVNpemUiOjAsIlNoYXBlU3R5bGUiOnsiJGlkIjoiNTk3IiwiTWFyZ2luIjp7IiRyZWYiOiI2MCJ9LCJQYWRkaW5nIjp7IiRyZWYiOiI2MSJ9LCJCYWNrZ3JvdW5kIjp7IiRpZCI6IjU5OCIsIkNvbG9yIjp7IiRpZCI6IjU5OSIsIkEiOjI1NSwiUiI6NjgsIkciOjg0LCJCIjoxMDZ9fSwiSXNWaXNpYmxlIjp0cnVlLCJXaWR0aCI6MTIuMCwiSGVpZ2h0IjoxNC4wLCJCb3JkZXJTdHlsZSI6eyIkaWQiOiI2MDAiLCJMaW5lQ29sb3IiOnsiJHJlZiI6IjY1In0sIkxpbmVXZWlnaHQiOjAuMCwiTGluZVR5cGUiOjAsIlBhcmVudFN0eWxlIjpudWxsfSwiUGFyZW50U3R5bGUiOm51bGx9LCJEYXRlRm9ybWF0Ijp7IiRpZCI6IjYwMS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fSwiSHlwZXJsaW5rIjp7IiRpZCI6IjYwMiIsIkFkZHJlc3MiOiIiLCJTdWJBZGRyZXNzIjoiIn0sIkltcG9ydElkIjoiIn1dfSx7IiRpZCI6IjYwMyIsIklkIjoiMjA3ZGQzMjctMWUzNC00NjAzLTg0MzAtYTc3NjQ3NjU0M2U3IiwiSW5kZXgiOjE1LCJIZWFkZXJUZXh0IjoiVGVzdCIsIlN0eWxlIjp7IiRpZCI6IjYwNCIsIkhlYWRlclN0eWxlIjp7IiRpZCI6IjYwNSIsIlRleHRTdHlsZSI6eyIkaWQiOiI2MDYiLCJGb250U2V0dGluZ3MiOnsiJGlkIjoiNjA3IiwiRm9udFNpemUiOjEwLCJGb250TmFtZSI6IkZyYW5rbGluIEdvdGhpYyBNZWRpdW0iLCJJc0JvbGQiOmZhbHNlLCJJc0l0YWxpYyI6ZmFsc2UsIklzVW5kZXJsaW5lZCI6ZmFsc2UsIlBhcmVudFN0eWxlIjpudWxsfSwiQXV0b1NpemUiOjAsIkZvcmVncm91bmQiOnsiJGlkIjoiNjA4IiwiQ29sb3IiOnsiJGlkIjoiNjA5IiwiQSI6MjU1LCJSIjoxMTgsIkciOjkwLCJCIjowfX0sIk1heFdpZHRoIjowLjAsIk1heEhlaWdodCI6MC4wLCJTbWFydEZvcmVncm91bmRJc0FjdGl2ZSI6ZmFsc2UsIkhvcml6b250YWxBbGlnbm1lbnQiOjAsIlZlcnRpY2FsQWxpZ25tZW50IjowLCJTbWFydEZvcmVncm91bmQiOm51bGwsIkJhY2tncm91bmRGaWxsVHlwZSI6MCwiTWFyZ2luIjp7IiRyZWYiOiIxNDAifSwiUGFkZGluZyI6eyIkcmVmIjoiMTQxIn0sIkJhY2tncm91bmQiOm51bGwsIklzVmlzaWJsZSI6ZmFsc2UsIldpZHRoIjowLjAsIkhlaWdodCI6MC4wLCJCb3JkZXJTdHlsZSI6bnVsbCwiUGFyZW50U3R5bGUiOm51bGx9LCJSZWN0YW5nbGVTdHlsZSI6eyIkaWQiOiI2MTAiLCJNYXJnaW4iOnsiJHJlZiI6IjE0MyJ9LCJQYWRkaW5nIjp7IiRyZWYiOiIxNDQifSwiQmFja2dyb3VuZCI6eyIkaWQiOiI2MTEiLCJDb2xvciI6eyIkaWQiOiI2MTIiLCJBIjoxMjcsIlIiOjI1NSwiRyI6MTkyLCJCIjowfX0sIklzVmlzaWJsZSI6ZmFsc2UsIldpZHRoIjowLjAsIkhlaWdodCI6MC4wLCJCb3JkZXJTdHlsZSI6eyIkaWQiOiI2MTMiLCJMaW5lQ29sb3IiOnsiJHJlZiI6IjE0OCJ9LCJMaW5lV2VpZ2h0IjowLjAsIkxpbmVUeXBlIjowLCJQYXJlbnRTdHlsZSI6bnVsbH0sIlBhcmVudFN0eWxlIjpudWxsfSwiTWFyZ2luIjp7IiRyZWYiOiIxNTAifSwiUGFkZGluZyI6eyIkcmVmIjoiMTUxIn0sIkJhY2tncm91bmQiOm51bGwsIklzVmlzaWJsZSI6dHJ1ZSwiV2lkdGgiOjAuMCwiSGVpZ2h0IjowLjAsIkJvcmRlclN0eWxlIjpudWxsLCJQYXJlbnRTdHlsZSI6bnVsbH0sIkJhY2tncm91bmRTdHlsZSI6eyIkaWQiOiI2MTQiLCJNYXJnaW4iOnsiJHJlZiI6IjE1MyJ9LCJQYWRkaW5nIjp7IiRyZWYiOiIxNTQifSwiQmFja2dyb3VuZCI6eyIkaWQiOiI2MTUiLCJDb2xvciI6eyIkaWQiOiI2MTYiLCJBIjozOCwiUiI6MjU1LCJHIjoxOTIsIkIiOjB9fSwiSXNWaXNpYmxlIjp0cnVlLCJXaWR0aCI6MC4wLCJIZWlnaHQiOjAuMCwiQm9yZGVyU3R5bGUiOnsiJGlkIjoiNjE3IiwiTGluZUNvbG9yIjp7IiRyZWYiOiIxNTgifSwiTGluZVdlaWdodCI6MC4wLCJMaW5lVHlwZSI6MCwiUGFyZW50U3R5bGUiOm51bGx9LCJQYXJlbnRTdHlsZSI6bnVsbH0sIklzQWJvdmVUaW1lYmFuZCI6ZmFsc2UsIk1hcmdpbiI6eyIkcmVmIjoiMTYwIn0sIlBhZGRpbmciOnsiJHJlZiI6IjE2MSJ9LCJJc1Zpc2libGUiOnRydWUsIldpZHRoIjowLjAsIkhlaWdodCI6MC4wLCJCb3JkZXJTdHlsZSI6bnVsbCwiUGFyZW50U3R5bGUiOm51bGx9LCJUYXNrcyI6W3siJGlkIjoiNjE4IiwiX2F0dGFjaGVkTWlsZXN0b25lcyI6W10sIlRhc2tEZWZpbml0aW9uIjp7IiRpZCI6IjYxOSIsIkdyb3VwTmFtZSI6IjRkMWYyMDc5LTIyZTctNDdiNy04YjZjLTY4Yzk4YzFiNjgzMyIsIlN0YXJ0RGF0ZSI6IjIwMTktMDUtMTFUMDA6MDA6MDAiLCJFbmREYXRlIjoiMjAxOS0wNi0zMFQxMTo1OTowMCIsIlBlcmNlbnRhZ2VDb21wbGV0ZSI6bnVsbCwiU3R5bGUiOnsiJGlkIjoiNjIwIiwiU2hhcGUiOjYsIlNoYXBlVGhpY2tuZXNzIjoxLCJEdXJhdGlvbkZvcm1hdCI6MCwiSW5jbHVkZU5vbldvcmtpbmdEYXlzSW5EdXJhdGlvbiI6ZmFsc2UsIlBlcmNlbnRhZ2VDb21wbGV0ZVN0eWxlIjp7IiRpZCI6IjYyMSIsIkZvbnRTZXR0aW5ncyI6eyIkaWQiOiI2MjIiLCJGb250U2l6ZSI6MTAsIkZvbnROYW1lIjoiQ2FsaWJyaSIsIklzQm9sZCI6ZmFsc2UsIklzSXRhbGljIjpmYWxzZSwiSXNVbmRlcmxpbmVkIjpmYWxzZSwiUGFyZW50U3R5bGUiOm51bGx9LCJBdXRvU2l6ZSI6MCwiRm9yZWdyb3VuZCI6eyIkcmVmIjoiODUifSwiTWF4V2lkdGgiOjIwMC4wLCJNYXhIZWlnaHQiOiJJbmZpbml0eSIsIlNtYXJ0Rm9yZWdyb3VuZElzQWN0aXZlIjpmYWxzZSwiSG9yaXpvbnRhbEFsaWdubWVudCI6MCwiVmVydGljYWxBbGlnbm1lbnQiOjAsIlNtYXJ0Rm9yZWdyb3VuZCI6bnVsbCwiQmFja2dyb3VuZEZpbGxUeXBlIjowLCJNYXJnaW4iOnsiJGlkIjoiNjIzIiwiVG9wIjowLCJMZWZ0IjowLCJSaWdodCI6MCwiQm90dG9tIjowfSwiUGFkZGluZyI6eyIkaWQiOiI2MjQiLCJUb3AiOjAsIkxlZnQiOjAsIlJpZ2h0IjowLCJCb3R0b20iOjB9LCJCYWNrZ3JvdW5kIjp7IiRyZWYiOiI4OSJ9LCJJc1Zpc2libGUiOnRydWUsIldpZHRoIjowLjAsIkhlaWdodCI6MC4wLCJCb3JkZXJTdHlsZSI6eyIkaWQiOiI2MjUiLCJMaW5lQ29sb3IiOm51bGwsIkxpbmVXZWlnaHQiOjAuMCwiTGluZVR5cGUiOjAsIlBhcmVudFN0eWxlIjpudWxsfSwiUGFyZW50U3R5bGUiOm51bGx9LCJEdXJhdGlvblN0eWxlIjp7IiRpZCI6IjYyNiIsIkZvbnRTZXR0aW5ncyI6eyIkaWQiOiI2MjciLCJGb250U2l6ZSI6MTAsIkZvbnROYW1lIjoiQ2FsaWJyaSIsIklzQm9sZCI6ZmFsc2UsIklzSXRhbGljIjpmYWxzZSwiSXNVbmRlcmxpbmVkIjpmYWxzZSwiUGFyZW50U3R5bGUiOm51bGx9LCJBdXRvU2l6ZSI6MCwiRm9yZWdyb3VuZCI6eyIkaWQiOiI2MjgiLCJDb2xvciI6eyIkcmVmIjoiOTMifX0sIk1heFdpZHRoIjoyMDAuMCwiTWF4SGVpZ2h0IjoiSW5maW5pdHkiLCJTbWFydEZvcmVncm91bmRJc0FjdGl2ZSI6ZmFsc2UsIkhvcml6b250YWxBbGlnbm1lbnQiOjAsIlZlcnRpY2FsQWxpZ25tZW50IjowLCJTbWFydEZvcmVncm91bmQiOm51bGwsIkJhY2tncm91bmRGaWxsVHlwZSI6MCwiTWFyZ2luIjp7IiRpZCI6IjYyOSIsIlRvcCI6MCwiTGVmdCI6MCwiUmlnaHQiOjAsIkJvdHRvbSI6MH0sIlBhZGRpbmciOnsiJGlkIjoiNjMwIiwiVG9wIjowLCJMZWZ0IjowLCJSaWdodCI6MCwiQm90dG9tIjowfSwiQmFja2dyb3VuZCI6eyIkcmVmIjoiOTYifSwiSXNWaXNpYmxlIjp0cnVlLCJXaWR0aCI6MC4wLCJIZWlnaHQiOjAuMCwiQm9yZGVyU3R5bGUiOnsiJGlkIjoiNjMxIiwiTGluZUNvbG9yIjpudWxsLCJMaW5lV2VpZ2h0IjowLjAsIkxpbmVUeXBlIjowLCJQYXJlbnRTdHlsZSI6bnVsbH0sIlBhcmVudFN0eWxlIjpudWxsfSwiSG9yaXpvbnRhbENvbm5lY3RvclN0eWxlIjp7IiRpZCI6IjYzMiIsIkxpbmVDb2xvciI6eyIkcmVmIjoiOTgifSwiTGluZVdlaWdodCI6MS4wLCJMaW5lVHlwZSI6MCwiUGFyZW50U3R5bGUiOm51bGx9LCJWZXJ0aWNhbENvbm5lY3RvclN0eWxlIjp7IiRpZCI6IjYzMyIsIkxpbmVDb2xvciI6eyIkcmVmIjoiMTAxIn0sIkxpbmVXZWlnaHQiOjAuMCwiTGluZVR5cGUiOjAsIlBhcmVudFN0eWxlIjpudWxsfSwiTWFyZ2luIjpudWxsLCJTdGFydERhdGVQb3NpdGlvbiI6NiwiRW5kRGF0ZVBvc2l0aW9uIjo2LCJEYXRlSXNWaXNpYmxlIjpmYWxzZSwiVGl0bGVQb3NpdGlvbiI6MiwiRHVyYXRpb25Qb3NpdGlvbiI6NiwiUGVyY2VudGFnZUNvbXBsZXRlZFBvc2l0aW9uIjo2LCJTcGFjaW5nIjo1LCJJc0JlbG93VGltZWJhbmQiOnRydWUsIlBlcmNlbnRhZ2VDb21wbGV0ZVNoYXBlT3BhY2l0eSI6MzUsIlNoYXBlU3R5bGUiOnsiJGlkIjoiNjM0IiwiTWFyZ2luIjp7IiRpZCI6IjYzNSIsIlRvcCI6MCwiTGVmdCI6NCwiUmlnaHQiOjQsIkJvdHRvbSI6MH0sIlBhZGRpbmciOnsiJGlkIjoiNjM2IiwiVG9wIjowLCJMZWZ0IjowLCJSaWdodCI6MCwiQm90dG9tIjowfSwiQmFja2dyb3VuZCI6eyIkaWQiOiI2MzciLCJDb2xvciI6eyIkaWQiOiI2MzgiLCJBIjoyNTUsIlIiOjI1NCwiRyI6MTg2LCJCIjoxMH19LCJJc1Zpc2libGUiOnRydWUsIldpZHRoIjowLjAsIkhlaWdodCI6MTYuMCwiQm9yZGVyU3R5bGUiOnsiJGlkIjoiNjM5IiwiTGluZUNvbG9yIjp7IiRyZWYiOiIxMDkifSwiTGluZVdlaWdodCI6MC4wLCJMaW5lVHlwZSI6MCwiUGFyZW50U3R5bGUiOm51bGx9LCJQYXJlbnRTdHlsZSI6bnVsbH0sIlRpdGxlU3R5bGUiOnsiJGlkIjoiNjQwIiwiRm9udFNldHRpbmdzIjp7IiRpZCI6IjY0MSIsIkZvbnRTaXplIjoxMSwiRm9udE5hbWUiOiJDYWxpYnJpIiwiSXNCb2xkIjpmYWxzZSwiSXNJdGFsaWMiOmZhbHNlLCJJc1VuZGVybGluZWQiOmZhbHNlLCJQYXJlbnRTdHlsZSI6bnVsbH0sIkF1dG9TaXplIjowLCJGb3JlZ3JvdW5kIjp7IiRpZCI6IjY0MiIsIkNvbG9yIjp7IiRpZCI6IjY0MyIsIkEiOjI1NSwiUiI6NzIsIkciOjcyLCJCIjo3Mn19LCJNYXhXaWR0aCI6OTYwLjAsIk1heEhlaWdodCI6IkluZmluaXR5IiwiU21hcnRGb3JlZ3JvdW5kSXNBY3RpdmUiOmZhbHNlLCJIb3Jpem9udGFsQWxpZ25tZW50IjoxLCJWZXJ0aWNhbEFsaWdubWVudCI6MCwiU21hcnRGb3JlZ3JvdW5kIjpudWxsLCJCYWNrZ3JvdW5kRmlsbFR5cGUiOjAsIk1hcmdpbiI6eyIkaWQiOiI2NDQiLCJUb3AiOjAsIkxlZnQiOjAsIlJpZ2h0IjowLCJCb3R0b20iOjB9LCJQYWRkaW5nIjp7IiRpZCI6IjY0NSIsIlRvcCI6MCwiTGVmdCI6MCwiUmlnaHQiOjAsIkJvdHRvbSI6MH0sIkJhY2tncm91bmQiOnsiJHJlZiI6IjExNyJ9LCJJc1Zpc2libGUiOnRydWUsIldpZHRoIjowLjAsIkhlaWdodCI6MC4wLCJCb3JkZXJTdHlsZSI6eyIkaWQiOiI2NDYiLCJMaW5lQ29sb3IiOm51bGwsIkxpbmVXZWlnaHQiOjAuMCwiTGluZVR5cGUiOjAsIlBhcmVudFN0eWxlIjpudWxsfSwiUGFyZW50U3R5bGUiOm51bGx9LCJEYXRlU3R5bGUiOnsiJGlkIjoiNjQ3IiwiRm9udFNldHRpbmdzIjp7IiRpZCI6IjY0OCIsIkZvbnRTaXplIjoxMCwiRm9udE5hbWUiOiJDYWxpYnJpIiwiSXNCb2xkIjpmYWxzZSwiSXNJdGFsaWMiOmZhbHNlLCJJc1VuZGVybGluZWQiOmZhbHNlLCJQYXJlbnRTdHlsZSI6bnVsbH0sIkF1dG9TaXplIjowLCJGb3JlZ3JvdW5kIjp7IiRpZCI6IjY0OSIsIkNvbG9yIjp7IiRpZCI6IjY1MCIsIkEiOjI1NSwiUiI6NjgsIkciOjg0LCJCIjoxMDZ9fSwiTWF4V2lkdGgiOjIwMC4wLCJNYXhIZWlnaHQiOiJJbmZpbml0eSIsIlNtYXJ0Rm9yZWdyb3VuZElzQWN0aXZlIjpmYWxzZSwiSG9yaXpvbnRhbEFsaWdubWVudCI6MCwiVmVydGljYWxBbGlnbm1lbnQiOjAsIlNtYXJ0Rm9yZWdyb3VuZCI6bnVsbCwiQmFja2dyb3VuZEZpbGxUeXBlIjowLCJNYXJnaW4iOnsiJGlkIjoiNjUxIiwiVG9wIjowLCJMZWZ0IjowLCJSaWdodCI6MCwiQm90dG9tIjowfSwiUGFkZGluZyI6eyIkaWQiOiI2NTIiLCJUb3AiOjAsIkxlZnQiOjAsIlJpZ2h0IjowLCJCb3R0b20iOjB9LCJCYWNrZ3JvdW5kIjp7IiRyZWYiOiIxMjQifSwiSXNWaXNpYmxlIjp0cnVlLCJXaWR0aCI6MC4wLCJIZWlnaHQiOjAuMCwiQm9yZGVyU3R5bGUiOnsiJGlkIjoiNjUzIiwiTGluZUNvbG9yIjpudWxsLCJMaW5lV2VpZ2h0IjowLjAsIkxpbmVUeXBlIjowLCJQYXJlbnRTdHlsZSI6bnVsbH0sIlBhcmVudFN0eWxlIjpudWxsfSwiRGF0ZUZvcm1hdCI6eyIkaWQiOiI2NTQ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jEsIlNtYXJ0RHVyYXRpb25BY3RpdmF0ZWQiOmZhbHNlLCJEYXRlRm9ybWF0Ijp7IiRyZWYiOiI2NTQifSwiSWQiOiIxNTQ4YTQ1OS0yOWQ1LTQyZjAtOGViYi1jMzY0NjkwZTM4NjUiLCJJbXBvcnRJZCI6bnVsbCwiVGl0bGUiOiJJbnRlZ3JhdGlvbiBJIiwiTm90ZSI6bnVsbCwiSHlwZXJsaW5rIjp7IiRpZCI6IjY1NSIsIkFkZHJlc3MiOiIiLCJTdWJBZGRyZXNzIjoiIn0sIklzQ2hhbmdlZCI6ZmFsc2UsIklzTmV3IjpmYWxzZX0sIkluZGV4IjowfSx7IiRpZCI6IjY1NiIsIl9hdHRhY2hlZE1pbGVzdG9uZXMiOltdLCJUYXNrRGVmaW5pdGlvbiI6eyIkaWQiOiI2NTciLCJHcm91cE5hbWUiOiI0ZDFmMjA3OS0yMmU3LTQ3YjctOGI2Yy02OGM5OGMxYjY4MzMiLCJTdGFydERhdGUiOiIyMDE5LTA2LTMwVDAwOjAwOjAwIiwiRW5kRGF0ZSI6IjIwMTktMDgtMTdUMTE6NTk6MDAiLCJQZXJjZW50YWdlQ29tcGxldGUiOm51bGwsIlN0eWxlIjp7IiRpZCI6IjY1OCIsIlNoYXBlIjo2LCJTaGFwZVRoaWNrbmVzcyI6MSwiRHVyYXRpb25Gb3JtYXQiOjAsIkluY2x1ZGVOb25Xb3JraW5nRGF5c0luRHVyYXRpb24iOmZhbHNlLCJQZXJjZW50YWdlQ29tcGxldGVTdHlsZSI6eyIkaWQiOiI2NTkiLCJGb250U2V0dGluZ3MiOnsiJGlkIjoiNjYwIiwiRm9udFNpemUiOjEwLCJGb250TmFtZSI6IkNhbGlicmkiLCJJc0JvbGQiOmZhbHNlLCJJc0l0YWxpYyI6ZmFsc2UsIklzVW5kZXJsaW5lZCI6ZmFsc2UsIlBhcmVudFN0eWxlIjpudWxsfSwiQXV0b1NpemUiOjAsIkZvcmVncm91bmQiOnsiJHJlZiI6Ijg1In0sIk1heFdpZHRoIjoyMDAuMCwiTWF4SGVpZ2h0IjoiSW5maW5pdHkiLCJTbWFydEZvcmVncm91bmRJc0FjdGl2ZSI6ZmFsc2UsIkhvcml6b250YWxBbGlnbm1lbnQiOjAsIlZlcnRpY2FsQWxpZ25tZW50IjowLCJTbWFydEZvcmVncm91bmQiOm51bGwsIkJhY2tncm91bmRGaWxsVHlwZSI6MCwiTWFyZ2luIjp7IiRpZCI6IjY2MSIsIlRvcCI6MCwiTGVmdCI6MCwiUmlnaHQiOjAsIkJvdHRvbSI6MH0sIlBhZGRpbmciOnsiJGlkIjoiNjYyIiwiVG9wIjowLCJMZWZ0IjowLCJSaWdodCI6MCwiQm90dG9tIjowfSwiQmFja2dyb3VuZCI6eyIkcmVmIjoiODkifSwiSXNWaXNpYmxlIjp0cnVlLCJXaWR0aCI6MC4wLCJIZWlnaHQiOjAuMCwiQm9yZGVyU3R5bGUiOnsiJGlkIjoiNjYzIiwiTGluZUNvbG9yIjpudWxsLCJMaW5lV2VpZ2h0IjowLjAsIkxpbmVUeXBlIjowLCJQYXJlbnRTdHlsZSI6bnVsbH0sIlBhcmVudFN0eWxlIjpudWxsfSwiRHVyYXRpb25TdHlsZSI6eyIkaWQiOiI2NjQiLCJGb250U2V0dGluZ3MiOnsiJGlkIjoiNjY1IiwiRm9udFNpemUiOjEwLCJGb250TmFtZSI6IkNhbGlicmkiLCJJc0JvbGQiOmZhbHNlLCJJc0l0YWxpYyI6ZmFsc2UsIklzVW5kZXJsaW5lZCI6ZmFsc2UsIlBhcmVudFN0eWxlIjpudWxsfSwiQXV0b1NpemUiOjAsIkZvcmVncm91bmQiOnsiJGlkIjoiNjY2IiwiQ29sb3IiOnsiJHJlZiI6IjkzIn19LCJNYXhXaWR0aCI6MjAwLjAsIk1heEhlaWdodCI6IkluZmluaXR5IiwiU21hcnRGb3JlZ3JvdW5kSXNBY3RpdmUiOmZhbHNlLCJIb3Jpem9udGFsQWxpZ25tZW50IjowLCJWZXJ0aWNhbEFsaWdubWVudCI6MCwiU21hcnRGb3JlZ3JvdW5kIjpudWxsLCJCYWNrZ3JvdW5kRmlsbFR5cGUiOjAsIk1hcmdpbiI6eyIkaWQiOiI2NjciLCJUb3AiOjAsIkxlZnQiOjAsIlJpZ2h0IjowLCJCb3R0b20iOjB9LCJQYWRkaW5nIjp7IiRpZCI6IjY2OCIsIlRvcCI6MCwiTGVmdCI6MCwiUmlnaHQiOjAsIkJvdHRvbSI6MH0sIkJhY2tncm91bmQiOnsiJHJlZiI6Ijk2In0sIklzVmlzaWJsZSI6dHJ1ZSwiV2lkdGgiOjAuMCwiSGVpZ2h0IjowLjAsIkJvcmRlclN0eWxlIjp7IiRpZCI6IjY2OSIsIkxpbmVDb2xvciI6bnVsbCwiTGluZVdlaWdodCI6MC4wLCJMaW5lVHlwZSI6MCwiUGFyZW50U3R5bGUiOm51bGx9LCJQYXJlbnRTdHlsZSI6bnVsbH0sIkhvcml6b250YWxDb25uZWN0b3JTdHlsZSI6eyIkaWQiOiI2NzAiLCJMaW5lQ29sb3IiOnsiJHJlZiI6Ijk4In0sIkxpbmVXZWlnaHQiOjEuMCwiTGluZVR5cGUiOjAsIlBhcmVudFN0eWxlIjpudWxsfSwiVmVydGljYWxDb25uZWN0b3JTdHlsZSI6eyIkaWQiOiI2NzEiLCJMaW5lQ29sb3IiOnsiJHJlZiI6IjEwMSJ9LCJMaW5lV2VpZ2h0IjowLjAsIkxpbmVUeXBlIjowLCJQYXJlbnRTdHlsZSI6bnVsbH0sIk1hcmdpbiI6bnVsbCwiU3RhcnREYXRlUG9zaXRpb24iOjYsIkVuZERhdGVQb3NpdGlvbiI6NiwiRGF0ZUlzVmlzaWJsZSI6ZmFsc2UsIlRpdGxlUG9zaXRpb24iOjIsIkR1cmF0aW9uUG9zaXRpb24iOjYsIlBlcmNlbnRhZ2VDb21wbGV0ZWRQb3NpdGlvbiI6NiwiU3BhY2luZyI6NSwiSXNCZWxvd1RpbWViYW5kIjp0cnVlLCJQZXJjZW50YWdlQ29tcGxldGVTaGFwZU9wYWNpdHkiOjM1LCJTaGFwZVN0eWxlIjp7IiRpZCI6IjY3MiIsIk1hcmdpbiI6eyIkaWQiOiI2NzMiLCJUb3AiOjAsIkxlZnQiOjQsIlJpZ2h0Ijo0LCJCb3R0b20iOjB9LCJQYWRkaW5nIjp7IiRpZCI6IjY3NCIsIlRvcCI6MCwiTGVmdCI6MCwiUmlnaHQiOjAsIkJvdHRvbSI6MH0sIkJhY2tncm91bmQiOnsiJGlkIjoiNjc1IiwiQ29sb3IiOnsiJGlkIjoiNjc2IiwiQSI6MjU1LCJSIjoyNTQsIkciOjE4NiwiQiI6MTB9fSwiSXNWaXNpYmxlIjp0cnVlLCJXaWR0aCI6MC4wLCJIZWlnaHQiOjE2LjAsIkJvcmRlclN0eWxlIjp7IiRpZCI6IjY3NyIsIkxpbmVDb2xvciI6eyIkcmVmIjoiMTA5In0sIkxpbmVXZWlnaHQiOjAuMCwiTGluZVR5cGUiOjAsIlBhcmVudFN0eWxlIjpudWxsfSwiUGFyZW50U3R5bGUiOm51bGx9LCJUaXRsZVN0eWxlIjp7IiRpZCI6IjY3OCIsIkZvbnRTZXR0aW5ncyI6eyIkaWQiOiI2NzkiLCJGb250U2l6ZSI6MTEsIkZvbnROYW1lIjoiQ2FsaWJyaSIsIklzQm9sZCI6ZmFsc2UsIklzSXRhbGljIjpmYWxzZSwiSXNVbmRlcmxpbmVkIjpmYWxzZSwiUGFyZW50U3R5bGUiOm51bGx9LCJBdXRvU2l6ZSI6MCwiRm9yZWdyb3VuZCI6eyIkaWQiOiI2ODAiLCJDb2xvciI6eyIkaWQiOiI2ODEiLCJBIjoyNTUsIlIiOjcyLCJHIjo3MiwiQiI6NzJ9fSwiTWF4V2lkdGgiOjk2MC4wLCJNYXhIZWlnaHQiOiJJbmZpbml0eSIsIlNtYXJ0Rm9yZWdyb3VuZElzQWN0aXZlIjpmYWxzZSwiSG9yaXpvbnRhbEFsaWdubWVudCI6MSwiVmVydGljYWxBbGlnbm1lbnQiOjAsIlNtYXJ0Rm9yZWdyb3VuZCI6bnVsbCwiQmFja2dyb3VuZEZpbGxUeXBlIjowLCJNYXJnaW4iOnsiJGlkIjoiNjgyIiwiVG9wIjowLCJMZWZ0IjowLCJSaWdodCI6MCwiQm90dG9tIjowfSwiUGFkZGluZyI6eyIkaWQiOiI2ODMiLCJUb3AiOjAsIkxlZnQiOjAsIlJpZ2h0IjowLCJCb3R0b20iOjB9LCJCYWNrZ3JvdW5kIjp7IiRyZWYiOiIxMTcifSwiSXNWaXNpYmxlIjp0cnVlLCJXaWR0aCI6MC4wLCJIZWlnaHQiOjAuMCwiQm9yZGVyU3R5bGUiOnsiJGlkIjoiNjg0IiwiTGluZUNvbG9yIjpudWxsLCJMaW5lV2VpZ2h0IjowLjAsIkxpbmVUeXBlIjowLCJQYXJlbnRTdHlsZSI6bnVsbH0sIlBhcmVudFN0eWxlIjpudWxsfSwiRGF0ZVN0eWxlIjp7IiRpZCI6IjY4NSIsIkZvbnRTZXR0aW5ncyI6eyIkaWQiOiI2ODYiLCJGb250U2l6ZSI6MTAsIkZvbnROYW1lIjoiQ2FsaWJyaSIsIklzQm9sZCI6ZmFsc2UsIklzSXRhbGljIjpmYWxzZSwiSXNVbmRlcmxpbmVkIjpmYWxzZSwiUGFyZW50U3R5bGUiOm51bGx9LCJBdXRvU2l6ZSI6MCwiRm9yZWdyb3VuZCI6eyIkaWQiOiI2ODciLCJDb2xvciI6eyIkaWQiOiI2ODgiLCJBIjoyNTUsIlIiOjY4LCJHIjo4NCwiQiI6MTA2fX0sIk1heFdpZHRoIjoyMDAuMCwiTWF4SGVpZ2h0IjoiSW5maW5pdHkiLCJTbWFydEZvcmVncm91bmRJc0FjdGl2ZSI6ZmFsc2UsIkhvcml6b250YWxBbGlnbm1lbnQiOjAsIlZlcnRpY2FsQWxpZ25tZW50IjowLCJTbWFydEZvcmVncm91bmQiOm51bGwsIkJhY2tncm91bmRGaWxsVHlwZSI6MCwiTWFyZ2luIjp7IiRpZCI6IjY4OSIsIlRvcCI6MCwiTGVmdCI6MCwiUmlnaHQiOjAsIkJvdHRvbSI6MH0sIlBhZGRpbmciOnsiJGlkIjoiNjkwIiwiVG9wIjowLCJMZWZ0IjowLCJSaWdodCI6MCwiQm90dG9tIjowfSwiQmFja2dyb3VuZCI6eyIkcmVmIjoiMTI0In0sIklzVmlzaWJsZSI6dHJ1ZSwiV2lkdGgiOjAuMCwiSGVpZ2h0IjowLjAsIkJvcmRlclN0eWxlIjp7IiRpZCI6IjY5MSIsIkxpbmVDb2xvciI6bnVsbCwiTGluZVdlaWdodCI6MC4wLCJMaW5lVHlwZSI6MCwiUGFyZW50U3R5bGUiOm51bGx9LCJQYXJlbnRTdHlsZSI6bnVsbH0sIkRhdGVGb3JtYXQiOnsiJGlkIjoiNjky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IyLCJTbWFydER1cmF0aW9uQWN0aXZhdGVkIjpmYWxzZSwiRGF0ZUZvcm1hdCI6eyIkcmVmIjoiNjkyIn0sIklkIjoiNTI2ZGU1YjYtOWU5Ny00OTdmLTlhNTYtMjVkNDUzYmViNjIzIiwiSW1wb3J0SWQiOm51bGwsIlRpdGxlIjoiSW50ZWdyYXRpb24gSUkiLCJOb3RlIjpudWxsLCJIeXBlcmxpbmsiOnsiJGlkIjoiNjkzIiwiQWRkcmVzcyI6IiIsIlN1YkFkZHJlc3MiOiIifSwiSXNDaGFuZ2VkIjpmYWxzZSwiSXNOZXciOmZhbHNlfSwiSW5kZXgiOjB9LHsiJGlkIjoiNjk0IiwiX2F0dGFjaGVkTWlsZXN0b25lcyI6W10sIlRhc2tEZWZpbml0aW9uIjp7IiRpZCI6IjY5NSIsIkdyb3VwTmFtZSI6IjRkMWYyMDc5LTIyZTctNDdiNy04YjZjLTY4Yzk4YzFiNjgzMyIsIlN0YXJ0RGF0ZSI6IjIwMTktMDgtMThUMDA6MDA6MDBaIiwiRW5kRGF0ZSI6IjIwMTktMTAtMDRUMTE6NTk6MDAiLCJQZXJjZW50YWdlQ29tcGxldGUiOm51bGwsIlN0eWxlIjp7IiRpZCI6IjY5NiIsIlNoYXBlIjo2LCJTaGFwZVRoaWNrbmVzcyI6MSwiRHVyYXRpb25Gb3JtYXQiOjAsIkluY2x1ZGVOb25Xb3JraW5nRGF5c0luRHVyYXRpb24iOmZhbHNlLCJQZXJjZW50YWdlQ29tcGxldGVTdHlsZSI6eyIkaWQiOiI2OTciLCJGb250U2V0dGluZ3MiOnsiJGlkIjoiNjk4IiwiRm9udFNpemUiOjEwLCJGb250TmFtZSI6IkNhbGlicmkiLCJJc0JvbGQiOmZhbHNlLCJJc0l0YWxpYyI6ZmFsc2UsIklzVW5kZXJsaW5lZCI6ZmFsc2UsIlBhcmVudFN0eWxlIjpudWxsfSwiQXV0b1NpemUiOjAsIkZvcmVncm91bmQiOnsiJHJlZiI6Ijg1In0sIk1heFdpZHRoIjoyMDAuMCwiTWF4SGVpZ2h0IjoiSW5maW5pdHkiLCJTbWFydEZvcmVncm91bmRJc0FjdGl2ZSI6ZmFsc2UsIkhvcml6b250YWxBbGlnbm1lbnQiOjAsIlZlcnRpY2FsQWxpZ25tZW50IjowLCJTbWFydEZvcmVncm91bmQiOm51bGwsIkJhY2tncm91bmRGaWxsVHlwZSI6MCwiTWFyZ2luIjp7IiRpZCI6IjY5OSIsIlRvcCI6MCwiTGVmdCI6MCwiUmlnaHQiOjAsIkJvdHRvbSI6MH0sIlBhZGRpbmciOnsiJGlkIjoiNzAwIiwiVG9wIjowLCJMZWZ0IjowLCJSaWdodCI6MCwiQm90dG9tIjowfSwiQmFja2dyb3VuZCI6eyIkcmVmIjoiODkifSwiSXNWaXNpYmxlIjp0cnVlLCJXaWR0aCI6MC4wLCJIZWlnaHQiOjAuMCwiQm9yZGVyU3R5bGUiOnsiJGlkIjoiNzAxIiwiTGluZUNvbG9yIjpudWxsLCJMaW5lV2VpZ2h0IjowLjAsIkxpbmVUeXBlIjowLCJQYXJlbnRTdHlsZSI6bnVsbH0sIlBhcmVudFN0eWxlIjpudWxsfSwiRHVyYXRpb25TdHlsZSI6eyIkaWQiOiI3MDIiLCJGb250U2V0dGluZ3MiOnsiJGlkIjoiNzAzIiwiRm9udFNpemUiOjEwLCJGb250TmFtZSI6IkNhbGlicmkiLCJJc0JvbGQiOmZhbHNlLCJJc0l0YWxpYyI6ZmFsc2UsIklzVW5kZXJsaW5lZCI6ZmFsc2UsIlBhcmVudFN0eWxlIjpudWxsfSwiQXV0b1NpemUiOjAsIkZvcmVncm91bmQiOnsiJGlkIjoiNzA0IiwiQ29sb3IiOnsiJHJlZiI6IjkzIn19LCJNYXhXaWR0aCI6MjAwLjAsIk1heEhlaWdodCI6IkluZmluaXR5IiwiU21hcnRGb3JlZ3JvdW5kSXNBY3RpdmUiOmZhbHNlLCJIb3Jpem9udGFsQWxpZ25tZW50IjowLCJWZXJ0aWNhbEFsaWdubWVudCI6MCwiU21hcnRGb3JlZ3JvdW5kIjpudWxsLCJCYWNrZ3JvdW5kRmlsbFR5cGUiOjAsIk1hcmdpbiI6eyIkaWQiOiI3MDUiLCJUb3AiOjAsIkxlZnQiOjAsIlJpZ2h0IjowLCJCb3R0b20iOjB9LCJQYWRkaW5nIjp7IiRpZCI6IjcwNiIsIlRvcCI6MCwiTGVmdCI6MCwiUmlnaHQiOjAsIkJvdHRvbSI6MH0sIkJhY2tncm91bmQiOnsiJHJlZiI6Ijk2In0sIklzVmlzaWJsZSI6dHJ1ZSwiV2lkdGgiOjAuMCwiSGVpZ2h0IjowLjAsIkJvcmRlclN0eWxlIjp7IiRpZCI6IjcwNyIsIkxpbmVDb2xvciI6bnVsbCwiTGluZVdlaWdodCI6MC4wLCJMaW5lVHlwZSI6MCwiUGFyZW50U3R5bGUiOm51bGx9LCJQYXJlbnRTdHlsZSI6bnVsbH0sIkhvcml6b250YWxDb25uZWN0b3JTdHlsZSI6eyIkaWQiOiI3MDgiLCJMaW5lQ29sb3IiOnsiJHJlZiI6Ijk4In0sIkxpbmVXZWlnaHQiOjEuMCwiTGluZVR5cGUiOjAsIlBhcmVudFN0eWxlIjpudWxsfSwiVmVydGljYWxDb25uZWN0b3JTdHlsZSI6eyIkaWQiOiI3MDkiLCJMaW5lQ29sb3IiOnsiJHJlZiI6IjEwMSJ9LCJMaW5lV2VpZ2h0IjowLjAsIkxpbmVUeXBlIjowLCJQYXJlbnRTdHlsZSI6bnVsbH0sIk1hcmdpbiI6bnVsbCwiU3RhcnREYXRlUG9zaXRpb24iOjYsIkVuZERhdGVQb3NpdGlvbiI6NiwiRGF0ZUlzVmlzaWJsZSI6ZmFsc2UsIlRpdGxlUG9zaXRpb24iOjIsIkR1cmF0aW9uUG9zaXRpb24iOjYsIlBlcmNlbnRhZ2VDb21wbGV0ZWRQb3NpdGlvbiI6NiwiU3BhY2luZyI6NSwiSXNCZWxvd1RpbWViYW5kIjp0cnVlLCJQZXJjZW50YWdlQ29tcGxldGVTaGFwZU9wYWNpdHkiOjM1LCJTaGFwZVN0eWxlIjp7IiRpZCI6IjcxMCIsIk1hcmdpbiI6eyIkaWQiOiI3MTEiLCJUb3AiOjAsIkxlZnQiOjQsIlJpZ2h0Ijo0LCJCb3R0b20iOjB9LCJQYWRkaW5nIjp7IiRpZCI6IjcxMiIsIlRvcCI6MCwiTGVmdCI6MCwiUmlnaHQiOjAsIkJvdHRvbSI6MH0sIkJhY2tncm91bmQiOnsiJGlkIjoiNzEzIiwiQ29sb3IiOnsiJGlkIjoiNzE0IiwiQSI6MjU1LCJSIjoyNTQsIkciOjE4NiwiQiI6MTB9fSwiSXNWaXNpYmxlIjp0cnVlLCJXaWR0aCI6MC4wLCJIZWlnaHQiOjE2LjAsIkJvcmRlclN0eWxlIjp7IiRpZCI6IjcxNSIsIkxpbmVDb2xvciI6eyIkcmVmIjoiMTA5In0sIkxpbmVXZWlnaHQiOjAuMCwiTGluZVR5cGUiOjAsIlBhcmVudFN0eWxlIjpudWxsfSwiUGFyZW50U3R5bGUiOm51bGx9LCJUaXRsZVN0eWxlIjp7IiRpZCI6IjcxNiIsIkZvbnRTZXR0aW5ncyI6eyIkaWQiOiI3MTciLCJGb250U2l6ZSI6MTEsIkZvbnROYW1lIjoiQ2FsaWJyaSIsIklzQm9sZCI6ZmFsc2UsIklzSXRhbGljIjpmYWxzZSwiSXNVbmRlcmxpbmVkIjpmYWxzZSwiUGFyZW50U3R5bGUiOm51bGx9LCJBdXRvU2l6ZSI6MCwiRm9yZWdyb3VuZCI6eyIkaWQiOiI3MTgiLCJDb2xvciI6eyIkaWQiOiI3MTkiLCJBIjoyNTUsIlIiOjcyLCJHIjo3MiwiQiI6NzJ9fSwiTWF4V2lkdGgiOjk2MC4wLCJNYXhIZWlnaHQiOiJJbmZpbml0eSIsIlNtYXJ0Rm9yZWdyb3VuZElzQWN0aXZlIjpmYWxzZSwiSG9yaXpvbnRhbEFsaWdubWVudCI6MSwiVmVydGljYWxBbGlnbm1lbnQiOjAsIlNtYXJ0Rm9yZWdyb3VuZCI6bnVsbCwiQmFja2dyb3VuZEZpbGxUeXBlIjowLCJNYXJnaW4iOnsiJGlkIjoiNzIwIiwiVG9wIjowLCJMZWZ0IjowLCJSaWdodCI6MCwiQm90dG9tIjowfSwiUGFkZGluZyI6eyIkaWQiOiI3MjEiLCJUb3AiOjAsIkxlZnQiOjAsIlJpZ2h0IjowLCJCb3R0b20iOjB9LCJCYWNrZ3JvdW5kIjp7IiRyZWYiOiIxMTcifSwiSXNWaXNpYmxlIjp0cnVlLCJXaWR0aCI6MC4wLCJIZWlnaHQiOjAuMCwiQm9yZGVyU3R5bGUiOnsiJGlkIjoiNzIyIiwiTGluZUNvbG9yIjpudWxsLCJMaW5lV2VpZ2h0IjowLjAsIkxpbmVUeXBlIjowLCJQYXJlbnRTdHlsZSI6bnVsbH0sIlBhcmVudFN0eWxlIjpudWxsfSwiRGF0ZVN0eWxlIjp7IiRpZCI6IjcyMyIsIkZvbnRTZXR0aW5ncyI6eyIkaWQiOiI3MjQiLCJGb250U2l6ZSI6MTAsIkZvbnROYW1lIjoiQ2FsaWJyaSIsIklzQm9sZCI6ZmFsc2UsIklzSXRhbGljIjpmYWxzZSwiSXNVbmRlcmxpbmVkIjpmYWxzZSwiUGFyZW50U3R5bGUiOm51bGx9LCJBdXRvU2l6ZSI6MCwiRm9yZWdyb3VuZCI6eyIkaWQiOiI3MjUiLCJDb2xvciI6eyIkaWQiOiI3MjYiLCJBIjoyNTUsIlIiOjY4LCJHIjo4NCwiQiI6MTA2fX0sIk1heFdpZHRoIjoyMDAuMCwiTWF4SGVpZ2h0IjoiSW5maW5pdHkiLCJTbWFydEZvcmVncm91bmRJc0FjdGl2ZSI6ZmFsc2UsIkhvcml6b250YWxBbGlnbm1lbnQiOjAsIlZlcnRpY2FsQWxpZ25tZW50IjowLCJTbWFydEZvcmVncm91bmQiOm51bGwsIkJhY2tncm91bmRGaWxsVHlwZSI6MCwiTWFyZ2luIjp7IiRpZCI6IjcyNyIsIlRvcCI6MCwiTGVmdCI6MCwiUmlnaHQiOjAsIkJvdHRvbSI6MH0sIlBhZGRpbmciOnsiJGlkIjoiNzI4IiwiVG9wIjowLCJMZWZ0IjowLCJSaWdodCI6MCwiQm90dG9tIjowfSwiQmFja2dyb3VuZCI6eyIkcmVmIjoiMTI0In0sIklzVmlzaWJsZSI6dHJ1ZSwiV2lkdGgiOjAuMCwiSGVpZ2h0IjowLjAsIkJvcmRlclN0eWxlIjp7IiRpZCI6IjcyOSIsIkxpbmVDb2xvciI6bnVsbCwiTGluZVdlaWdodCI6MC4wLCJMaW5lVHlwZSI6MCwiUGFyZW50U3R5bGUiOm51bGx9LCJQYXJlbnRTdHlsZSI6bnVsbH0sIkRhdGVGb3JtYXQiOnsiJGlkIjoiNzMw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IzLCJTbWFydER1cmF0aW9uQWN0aXZhdGVkIjpmYWxzZSwiRGF0ZUZvcm1hdCI6eyIkcmVmIjoiNzMwIn0sIklkIjoiMmU5MjFlOTUtY2Q4ZC00YjEzLWExMzUtMDBiYzdiMjFiZjRjIiwiSW1wb3J0SWQiOm51bGwsIlRpdGxlIjoiSW50ZWdyYXRpb24gSUlJIiwiTm90ZSI6bnVsbCwiSHlwZXJsaW5rIjp7IiRpZCI6IjczMSIsIkFkZHJlc3MiOiIiLCJTdWJBZGRyZXNzIjoiIn0sIklzQ2hhbmdlZCI6ZmFsc2UsIklzTmV3IjpmYWxzZX0sIkluZGV4IjowfV0sIk1pbGVzdG9uZXMiOlt7IiRpZCI6IjczMiIsIklkIjoiMjkwNmU2MmMtMmQ2NC00MjNhLThhNmYtZjBjZmZjZTM0M2ZkIiwiSW5kZXgiOjE2LCJHcm91cElkIjoiNzZjYTFkZTUtNzZlYS00MzBjLTk3MDctZjllZjRjYjBhMzY2IiwiVGl0bGUiOiJQZXJmb3JtYW5jZSBWYWxpZGF0aW9uIiwiRGF0ZVRpbWUiOiIyMDE5LTAzLTE0VDExOjU5OjAwIiwiUGVyY2VudGFnZUNvbXBsZXRlIjpudWxsLCJOb3RlIjpudWxsLCJTdHlsZSI6eyIkaWQiOiI3MzMiLCJUaXRsZVN0eWxlIjp7IiRpZCI6IjczNCIsIkZvbnRTZXR0aW5ncyI6eyIkaWQiOiI3MzUiLCJGb250U2l6ZSI6MTEsIkZvbnROYW1lIjoiQ2FsaWJyaSIsIklzQm9sZCI6dHJ1ZSwiSXNJdGFsaWMiOmZhbHNlLCJJc1VuZGVybGluZWQiOmZhbHNlLCJQYXJlbnRTdHlsZSI6bnVsbH0sIkF1dG9TaXplIjowLCJGb3JlZ3JvdW5kIjp7IiRpZCI6IjczNiIsIkNvbG9yIjp7IiRpZCI6IjczNyIsIkEiOjI1NSwiUiI6MTI3LCJHIjo5NiwiQiI6MH19LCJNYXhXaWR0aCI6MjAwLjAsIk1heEhlaWdodCI6IkluZmluaXR5IiwiU21hcnRGb3JlZ3JvdW5kSXNBY3RpdmUiOmZhbHNlLCJIb3Jpem9udGFsQWxpZ25tZW50IjowLCJWZXJ0aWNhbEFsaWdubWVudCI6MCwiU21hcnRGb3JlZ3JvdW5kIjpudWxsLCJCYWNrZ3JvdW5kRmlsbFR5cGUiOjAsIk1hcmdpbiI6eyIkcmVmIjoiNzEifSwiUGFkZGluZyI6eyIkcmVmIjoiNzIifSwiQmFja2dyb3VuZCI6eyIkcmVmIjoiNzMifSwiSXNWaXNpYmxlIjp0cnVlLCJXaWR0aCI6MC4wLCJIZWlnaHQiOjAuMCwiQm9yZGVyU3R5bGUiOm51bGwsIlBhcmVudFN0eWxlIjpudWxsfSwiRGF0ZVN0eWxlIjp7IiRpZCI6IjczOCIsIkZvbnRTZXR0aW5ncyI6eyIkaWQiOiI3MzkiLCJGb250U2l6ZSI6MTAsIkZvbnROYW1lIjoiQ2FsaWJyaSIsIklzQm9sZCI6ZmFsc2UsIklzSXRhbGljIjpmYWxzZSwiSXNVbmRlcmxpbmVkIjpmYWxzZSwiUGFyZW50U3R5bGUiOm51bGx9LCJBdXRvU2l6ZSI6MCwiRm9yZWdyb3VuZCI6eyIkaWQiOiI3NDAiLCJDb2xvciI6eyIkaWQiOiI3NDEiLCJBIjoyNTUsIlIiOjY4LCJHIjo4NCwiQiI6MTA2fX0sIk1heFdpZHRoIjoyMDAuMCwiTWF4SGVpZ2h0IjoiSW5maW5pdHkiLCJTbWFydEZvcmVncm91bmRJc0FjdGl2ZSI6ZmFsc2UsIkhvcml6b250YWxBbGlnbm1lbnQiOjIsIlZlcnRpY2FsQWxpZ25tZW50IjowLCJTbWFydEZvcmVncm91bmQiOm51bGwsIkJhY2tncm91bmRGaWxsVHlwZSI6MCwiTWFyZ2luIjp7IiRyZWYiOiI3OCJ9LCJQYWRkaW5nIjp7IiRyZWYiOiI3OSJ9LCJCYWNrZ3JvdW5kIjp7IiRyZWYiOiI4MCJ9LCJJc1Zpc2libGUiOmZhbHNlLCJXaWR0aCI6MC4wLCJIZWlnaHQiOjAuMCwiQm9yZGVyU3R5bGUiOm51bGwsIlBhcmVudFN0eWxlIjpudWxsfSwiVGl0bGVQb3NpdGlvbiI6IlJpZ2h0IiwiRGF0ZVBvc2l0aW9uIjoiTGVmdCIsIlNoYXBlVHlwZSI6MSwiU2hhcGVTaXplIjowLCJTaGFwZVN0eWxlIjp7IiRpZCI6Ijc0MiIsIk1hcmdpbiI6eyIkcmVmIjoiNjAifSwiUGFkZGluZyI6eyIkcmVmIjoiNjEifSwiQmFja2dyb3VuZCI6eyIkaWQiOiI3NDMiLCJDb2xvciI6eyIkaWQiOiI3NDQiLCJBIjoyNTUsIlIiOjIwNiwiRyI6MTQ2LCJCIjowfX0sIklzVmlzaWJsZSI6dHJ1ZSwiV2lkdGgiOjEyLjAsIkhlaWdodCI6MTQuMCwiQm9yZGVyU3R5bGUiOnsiJGlkIjoiNzQ1IiwiTGluZUNvbG9yIjp7IiRyZWYiOiI2NSJ9LCJMaW5lV2VpZ2h0IjowLjAsIkxpbmVUeXBlIjowLCJQYXJlbnRTdHlsZSI6bnVsbH0sIlBhcmVudFN0eWxlIjpudWxsfSwiRGF0ZUZvcm1hdCI6eyIkaWQiOiI3NDY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X0sIkh5cGVybGluayI6eyIkaWQiOiI3NDciLCJBZGRyZXNzIjoiIiwiU3ViQWRkcmVzcyI6IiJ9LCJJbXBvcnRJZCI6IiJ9LHsiJGlkIjoiNzQ4IiwiSWQiOiI0YmVlMWNiZS03Mjc1LTRhNzAtOGViMS02ZWFlYTFkM2Q0MmMiLCJJbmRleCI6MTcsIkdyb3VwSWQiOiI3NmNhMWRlNS03NmVhLTQzMGMtOTcwNy1mOWVmNGNiMGEzNjYiLCJUaXRsZSI6IlRlc3QgQ29tcGxldGUiLCJEYXRlVGltZSI6IjIwMTktMDUtMTRUMTE6NTk6MDAiLCJQZXJjZW50YWdlQ29tcGxldGUiOm51bGwsIk5vdGUiOm51bGwsIlN0eWxlIjp7IiRpZCI6Ijc0OSIsIlRpdGxlU3R5bGUiOnsiJGlkIjoiNzUwIiwiRm9udFNldHRpbmdzIjp7IiRpZCI6Ijc1MSIsIkZvbnRTaXplIjoxMSwiRm9udE5hbWUiOiJDYWxpYnJpIiwiSXNCb2xkIjp0cnVlLCJJc0l0YWxpYyI6ZmFsc2UsIklzVW5kZXJsaW5lZCI6ZmFsc2UsIlBhcmVudFN0eWxlIjpudWxsfSwiQXV0b1NpemUiOjAsIkZvcmVncm91bmQiOnsiJGlkIjoiNzUyIiwiQ29sb3IiOnsiJGlkIjoiNzUzIiwiQSI6MjU1LCJSIjoxMjcsIkciOjk2LCJCIjowfX0sIk1heFdpZHRoIjoyMDAuMCwiTWF4SGVpZ2h0IjoiSW5maW5pdHkiLCJTbWFydEZvcmVncm91bmRJc0FjdGl2ZSI6ZmFsc2UsIkhvcml6b250YWxBbGlnbm1lbnQiOjAsIlZlcnRpY2FsQWxpZ25tZW50IjowLCJTbWFydEZvcmVncm91bmQiOm51bGwsIkJhY2tncm91bmRGaWxsVHlwZSI6MCwiTWFyZ2luIjp7IiRyZWYiOiI3MSJ9LCJQYWRkaW5nIjp7IiRyZWYiOiI3MiJ9LCJCYWNrZ3JvdW5kIjp7IiRyZWYiOiI3MyJ9LCJJc1Zpc2libGUiOnRydWUsIldpZHRoIjowLjAsIkhlaWdodCI6MC4wLCJCb3JkZXJTdHlsZSI6bnVsbCwiUGFyZW50U3R5bGUiOm51bGx9LCJEYXRlU3R5bGUiOnsiJGlkIjoiNzU0IiwiRm9udFNldHRpbmdzIjp7IiRpZCI6Ijc1NSIsIkZvbnRTaXplIjoxMCwiRm9udE5hbWUiOiJDYWxpYnJpIiwiSXNCb2xkIjpmYWxzZSwiSXNJdGFsaWMiOmZhbHNlLCJJc1VuZGVybGluZWQiOmZhbHNlLCJQYXJlbnRTdHlsZSI6bnVsbH0sIkF1dG9TaXplIjowLCJGb3JlZ3JvdW5kIjp7IiRpZCI6Ijc1NiIsIkNvbG9yIjp7IiRpZCI6Ijc1NyIsIkEiOjI1NSwiUiI6NjgsIkciOjg0LCJCIjoxMDZ9fSwiTWF4V2lkdGgiOjIwMC4wLCJNYXhIZWlnaHQiOiJJbmZpbml0eSIsIlNtYXJ0Rm9yZWdyb3VuZElzQWN0aXZlIjpmYWxzZSwiSG9yaXpvbnRhbEFsaWdubWVudCI6MiwiVmVydGljYWxBbGlnbm1lbnQiOjAsIlNtYXJ0Rm9yZWdyb3VuZCI6bnVsbCwiQmFja2dyb3VuZEZpbGxUeXBlIjowLCJNYXJnaW4iOnsiJHJlZiI6Ijc4In0sIlBhZGRpbmciOnsiJHJlZiI6Ijc5In0sIkJhY2tncm91bmQiOnsiJHJlZiI6IjgwIn0sIklzVmlzaWJsZSI6ZmFsc2UsIldpZHRoIjowLjAsIkhlaWdodCI6MC4wLCJCb3JkZXJTdHlsZSI6bnVsbCwiUGFyZW50U3R5bGUiOm51bGx9LCJUaXRsZVBvc2l0aW9uIjoiUmlnaHQiLCJEYXRlUG9zaXRpb24iOiJMZWZ0IiwiU2hhcGVUeXBlIjoxLCJTaGFwZVNpemUiOjAsIlNoYXBlU3R5bGUiOnsiJGlkIjoiNzU4IiwiTWFyZ2luIjp7IiRyZWYiOiI2MCJ9LCJQYWRkaW5nIjp7IiRyZWYiOiI2MSJ9LCJCYWNrZ3JvdW5kIjp7IiRpZCI6Ijc1OSIsIkNvbG9yIjp7IiRpZCI6Ijc2MCIsIkEiOjI1NSwiUiI6MjA2LCJHIjoxNDYsIkIiOjB9fSwiSXNWaXNpYmxlIjp0cnVlLCJXaWR0aCI6MTIuMCwiSGVpZ2h0IjoxNC4wLCJCb3JkZXJTdHlsZSI6eyIkaWQiOiI3NjEiLCJMaW5lQ29sb3IiOnsiJHJlZiI6IjY1In0sIkxpbmVXZWlnaHQiOjAuMCwiTGluZVR5cGUiOjAsIlBhcmVudFN0eWxlIjpudWxsfSwiUGFyZW50U3R5bGUiOm51bGx9LCJEYXRlRm9ybWF0Ijp7IiRpZCI6Ijc2MiIsIkZvcm1hdFN0cmluZyI6Ik1NTSBkIiwiU2VwYXJhdG9yIjoiLyIsIlVzZUludGVybmF0aW9uYWxEYXRlRm9ybWF0IjpmYWxzZSwiRGF0ZUlzVmlzaWJsZSI6dHJ1ZSwiVGltZUlzVmlzaWJsZSI6ZmFsc2UsIkhvdXJEaWdpdHMiOjEsIkFtUG1EZXNpZ25hdG9yIjoyLCJUcmltMDBNaW51dGVzIjpmYWxzZSwiTGFzdEtub3duVmlzaWJpbGl0eVN0YXRlIjpudWxsfSwiSXNWaXNpYmxlIjp0cnVlfSwiSHlwZXJsaW5rIjp7IiRpZCI6Ijc2MyIsIkFkZHJlc3MiOiIiLCJTdWJBZGRyZXNzIjoiIn0sIkltcG9ydElkIjoiIn0seyIkaWQiOiI3NjQiLCJJZCI6IjA5MTlhZThlLWY5Y2UtNGJjOC04OTc0LTlmZmM0Zjg5MmI1NiIsIkluZGV4IjoxOCwiR3JvdXBJZCI6Ijc2Y2ExZGU1LTc2ZWEtNDMwYy05NzA3LWY5ZWY0Y2IwYTM2NiIsIlRpdGxlIjoiTW9uaXRvcmluZyIsIkRhdGVUaW1lIjoiMjAxOS0wNi0yNlQxMTo1OTowMCIsIlBlcmNlbnRhZ2VDb21wbGV0ZSI6bnVsbCwiTm90ZSI6bnVsbCwiU3R5bGUiOnsiJGlkIjoiNzY1IiwiVGl0bGVTdHlsZSI6eyIkaWQiOiI3NjYiLCJGb250U2V0dGluZ3MiOnsiJGlkIjoiNzY3IiwiRm9udFNpemUiOjExLCJGb250TmFtZSI6IkNhbGlicmkiLCJJc0JvbGQiOnRydWUsIklzSXRhbGljIjpmYWxzZSwiSXNVbmRlcmxpbmVkIjpmYWxzZSwiUGFyZW50U3R5bGUiOm51bGx9LCJBdXRvU2l6ZSI6MCwiRm9yZWdyb3VuZCI6eyIkaWQiOiI3NjgiLCJDb2xvciI6eyIkaWQiOiI3NjkiLCJBIjoyNTUsIlIiOjEyNywiRyI6OTYsIkIiOjB9fSwiTWF4V2lkdGgiOjIwMC4wLCJNYXhIZWlnaHQiOiJJbmZpbml0eSIsIlNtYXJ0Rm9yZWdyb3VuZElzQWN0aXZlIjpmYWxzZSwiSG9yaXpvbnRhbEFsaWdubWVudCI6MCwiVmVydGljYWxBbGlnbm1lbnQiOjAsIlNtYXJ0Rm9yZWdyb3VuZCI6bnVsbCwiQmFja2dyb3VuZEZpbGxUeXBlIjowLCJNYXJnaW4iOnsiJHJlZiI6IjcxIn0sIlBhZGRpbmciOnsiJHJlZiI6IjcyIn0sIkJhY2tncm91bmQiOnsiJHJlZiI6IjczIn0sIklzVmlzaWJsZSI6dHJ1ZSwiV2lkdGgiOjAuMCwiSGVpZ2h0IjowLjAsIkJvcmRlclN0eWxlIjpudWxsLCJQYXJlbnRTdHlsZSI6bnVsbH0sIkRhdGVTdHlsZSI6eyIkaWQiOiI3NzAiLCJGb250U2V0dGluZ3MiOnsiJGlkIjoiNzcxIiwiRm9udFNpemUiOjEwLCJGb250TmFtZSI6IkNhbGlicmkiLCJJc0JvbGQiOmZhbHNlLCJJc0l0YWxpYyI6ZmFsc2UsIklzVW5kZXJsaW5lZCI6ZmFsc2UsIlBhcmVudFN0eWxlIjpudWxsfSwiQXV0b1NpemUiOjAsIkZvcmVncm91bmQiOnsiJGlkIjoiNzcyIiwiQ29sb3IiOnsiJGlkIjoiNzczIiwiQSI6MjU1LCJSIjo2OCwiRyI6ODQsIkIiOjEwNn19LCJNYXhXaWR0aCI6MjAwLjAsIk1heEhlaWdodCI6IkluZmluaXR5IiwiU21hcnRGb3JlZ3JvdW5kSXNBY3RpdmUiOmZhbHNlLCJIb3Jpem9udGFsQWxpZ25tZW50IjoyLCJWZXJ0aWNhbEFsaWdubWVudCI6MCwiU21hcnRGb3JlZ3JvdW5kIjpudWxsLCJCYWNrZ3JvdW5kRmlsbFR5cGUiOjAsIk1hcmdpbiI6eyIkcmVmIjoiNzgifSwiUGFkZGluZyI6eyIkcmVmIjoiNzkifSwiQmFja2dyb3VuZCI6eyIkcmVmIjoiODAifSwiSXNWaXNpYmxlIjpmYWxzZSwiV2lkdGgiOjAuMCwiSGVpZ2h0IjowLjAsIkJvcmRlclN0eWxlIjpudWxsLCJQYXJlbnRTdHlsZSI6bnVsbH0sIlRpdGxlUG9zaXRpb24iOiJSaWdodCIsIkRhdGVQb3NpdGlvbiI6IkxlZnQiLCJTaGFwZVR5cGUiOjEsIlNoYXBlU2l6ZSI6MCwiU2hhcGVTdHlsZSI6eyIkaWQiOiI3NzQiLCJNYXJnaW4iOnsiJHJlZiI6IjYwIn0sIlBhZGRpbmciOnsiJHJlZiI6IjYxIn0sIkJhY2tncm91bmQiOnsiJGlkIjoiNzc1IiwiQ29sb3IiOnsiJGlkIjoiNzc2IiwiQSI6MjU1LCJSIjoyMDYsIkciOjE0NiwiQiI6MH19LCJJc1Zpc2libGUiOnRydWUsIldpZHRoIjoxMi4wLCJIZWlnaHQiOjE0LjAsIkJvcmRlclN0eWxlIjp7IiRpZCI6Ijc3NyIsIkxpbmVDb2xvciI6eyIkcmVmIjoiNjUifSwiTGluZVdlaWdodCI6MC4wLCJMaW5lVHlwZSI6MCwiUGFyZW50U3R5bGUiOm51bGx9LCJQYXJlbnRTdHlsZSI6bnVsbH0sIkRhdGVGb3JtYXQiOnsiJGlkIjoiNzc4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V9LCJIeXBlcmxpbmsiOnsiJGlkIjoiNzc5IiwiQWRkcmVzcyI6IiIsIlN1YkFkZHJlc3MiOiIifSwiSW1wb3J0SWQiOiIifSx7IiRpZCI6Ijc4MCIsIklkIjoiMTZhOWY3ODEtZmJjZi00MzQ4LWE5MGQtNDE4MzVmYTMyNDllIiwiSW5kZXgiOjE5LCJHcm91cElkIjoiNzZjYTFkZTUtNzZlYS00MzBjLTk3MDctZjllZjRjYjBhMzY2IiwiVGl0bGUiOiJQaGFzZSBTeW5jIiwiRGF0ZVRpbWUiOiIyMDE5LTA4LTIwVDExOjU5OjAwIiwiUGVyY2VudGFnZUNvbXBsZXRlIjpudWxsLCJOb3RlIjpudWxsLCJTdHlsZSI6eyIkaWQiOiI3ODEiLCJUaXRsZVN0eWxlIjp7IiRpZCI6Ijc4MiIsIkZvbnRTZXR0aW5ncyI6eyIkaWQiOiI3ODMiLCJGb250U2l6ZSI6MTEsIkZvbnROYW1lIjoiQ2FsaWJyaSIsIklzQm9sZCI6dHJ1ZSwiSXNJdGFsaWMiOmZhbHNlLCJJc1VuZGVybGluZWQiOmZhbHNlLCJQYXJlbnRTdHlsZSI6bnVsbH0sIkF1dG9TaXplIjowLCJGb3JlZ3JvdW5kIjp7IiRpZCI6Ijc4NCIsIkNvbG9yIjp7IiRpZCI6Ijc4NSIsIkEiOjI1NSwiUiI6MTI3LCJHIjo5NiwiQiI6MH19LCJNYXhXaWR0aCI6MjAwLjAsIk1heEhlaWdodCI6IkluZmluaXR5IiwiU21hcnRGb3JlZ3JvdW5kSXNBY3RpdmUiOmZhbHNlLCJIb3Jpem9udGFsQWxpZ25tZW50IjowLCJWZXJ0aWNhbEFsaWdubWVudCI6MCwiU21hcnRGb3JlZ3JvdW5kIjpudWxsLCJCYWNrZ3JvdW5kRmlsbFR5cGUiOjAsIk1hcmdpbiI6eyIkcmVmIjoiNzEifSwiUGFkZGluZyI6eyIkcmVmIjoiNzIifSwiQmFja2dyb3VuZCI6eyIkcmVmIjoiNzMifSwiSXNWaXNpYmxlIjp0cnVlLCJXaWR0aCI6MC4wLCJIZWlnaHQiOjAuMCwiQm9yZGVyU3R5bGUiOm51bGwsIlBhcmVudFN0eWxlIjpudWxsfSwiRGF0ZVN0eWxlIjp7IiRpZCI6Ijc4NiIsIkZvbnRTZXR0aW5ncyI6eyIkaWQiOiI3ODciLCJGb250U2l6ZSI6MTAsIkZvbnROYW1lIjoiQ2FsaWJyaSIsIklzQm9sZCI6ZmFsc2UsIklzSXRhbGljIjpmYWxzZSwiSXNVbmRlcmxpbmVkIjpmYWxzZSwiUGFyZW50U3R5bGUiOm51bGx9LCJBdXRvU2l6ZSI6MCwiRm9yZWdyb3VuZCI6eyIkaWQiOiI3ODgiLCJDb2xvciI6eyIkaWQiOiI3ODkiLCJBIjoyNTUsIlIiOjY4LCJHIjo4NCwiQiI6MTA2fX0sIk1heFdpZHRoIjoyMDAuMCwiTWF4SGVpZ2h0IjoiSW5maW5pdHkiLCJTbWFydEZvcmVncm91bmRJc0FjdGl2ZSI6ZmFsc2UsIkhvcml6b250YWxBbGlnbm1lbnQiOjIsIlZlcnRpY2FsQWxpZ25tZW50IjowLCJTbWFydEZvcmVncm91bmQiOm51bGwsIkJhY2tncm91bmRGaWxsVHlwZSI6MCwiTWFyZ2luIjp7IiRyZWYiOiI3OCJ9LCJQYWRkaW5nIjp7IiRyZWYiOiI3OSJ9LCJCYWNrZ3JvdW5kIjp7IiRyZWYiOiI4MCJ9LCJJc1Zpc2libGUiOmZhbHNlLCJXaWR0aCI6MC4wLCJIZWlnaHQiOjAuMCwiQm9yZGVyU3R5bGUiOm51bGwsIlBhcmVudFN0eWxlIjpudWxsfSwiVGl0bGVQb3NpdGlvbiI6IlJpZ2h0IiwiRGF0ZVBvc2l0aW9uIjoiTGVmdCIsIlNoYXBlVHlwZSI6MSwiU2hhcGVTaXplIjowLCJTaGFwZVN0eWxlIjp7IiRpZCI6Ijc5MCIsIk1hcmdpbiI6eyIkcmVmIjoiNjAifSwiUGFkZGluZyI6eyIkcmVmIjoiNjEifSwiQmFja2dyb3VuZCI6eyIkaWQiOiI3OTEiLCJDb2xvciI6eyIkaWQiOiI3OTIiLCJBIjoyNTUsIlIiOjIwNiwiRyI6MTQ2LCJCIjowfX0sIklzVmlzaWJsZSI6dHJ1ZSwiV2lkdGgiOjEyLjAsIkhlaWdodCI6MTQuMCwiQm9yZGVyU3R5bGUiOnsiJGlkIjoiNzkzIiwiTGluZUNvbG9yIjp7IiRyZWYiOiI2NSJ9LCJMaW5lV2VpZ2h0IjowLjAsIkxpbmVUeXBlIjowLCJQYXJlbnRTdHlsZSI6bnVsbH0sIlBhcmVudFN0eWxlIjpudWxsfSwiRGF0ZUZvcm1hdCI6eyIkaWQiOiI3OTQ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X0sIkh5cGVybGluayI6eyIkaWQiOiI3OTUiLCJBZGRyZXNzIjoiIiwiU3ViQWRkcmVzcyI6IiJ9LCJJbXBvcnRJZCI6IiJ9LHsiJGlkIjoiNzk2IiwiSWQiOiJmYThjMWIxYS1kOWY5LTRmOGUtOTBiMy0yNzQzN2Y5MDJhMTEiLCJJbmRleCI6MjAsIkdyb3VwSWQiOiI3NmNhMWRlNS03NmVhLTQzMGMtOTcwNy1mOWVmNGNiMGEzNjYiLCJUaXRsZSI6IkxvYWQgQmFsYW5jZSIsIkRhdGVUaW1lIjoiMjAxOS0xMC0wMlQxMTo1OTowMCIsIlBlcmNlbnRhZ2VDb21wbGV0ZSI6bnVsbCwiTm90ZSI6bnVsbCwiU3R5bGUiOnsiJGlkIjoiNzk3IiwiVGl0bGVTdHlsZSI6eyIkaWQiOiI3OTgiLCJGb250U2V0dGluZ3MiOnsiJGlkIjoiNzk5IiwiRm9udFNpemUiOjExLCJGb250TmFtZSI6IkNhbGlicmkiLCJJc0JvbGQiOnRydWUsIklzSXRhbGljIjpmYWxzZSwiSXNVbmRlcmxpbmVkIjpmYWxzZSwiUGFyZW50U3R5bGUiOm51bGx9LCJBdXRvU2l6ZSI6MCwiRm9yZWdyb3VuZCI6eyIkaWQiOiI4MDAiLCJDb2xvciI6eyIkaWQiOiI4MDEiLCJBIjoyNTUsIlIiOjEyNywiRyI6OTYsIkIiOjB9fSwiTWF4V2lkdGgiOjIwMC4wLCJNYXhIZWlnaHQiOiJJbmZpbml0eSIsIlNtYXJ0Rm9yZWdyb3VuZElzQWN0aXZlIjpmYWxzZSwiSG9yaXpvbnRhbEFsaWdubWVudCI6MCwiVmVydGljYWxBbGlnbm1lbnQiOjAsIlNtYXJ0Rm9yZWdyb3VuZCI6bnVsbCwiQmFja2dyb3VuZEZpbGxUeXBlIjowLCJNYXJnaW4iOnsiJHJlZiI6IjcxIn0sIlBhZGRpbmciOnsiJHJlZiI6IjcyIn0sIkJhY2tncm91bmQiOnsiJHJlZiI6IjczIn0sIklzVmlzaWJsZSI6dHJ1ZSwiV2lkdGgiOjAuMCwiSGVpZ2h0IjowLjAsIkJvcmRlclN0eWxlIjpudWxsLCJQYXJlbnRTdHlsZSI6bnVsbH0sIkRhdGVTdHlsZSI6eyIkaWQiOiI4MDIiLCJGb250U2V0dGluZ3MiOnsiJGlkIjoiODAzIiwiRm9udFNpemUiOjEwLCJGb250TmFtZSI6IkNhbGlicmkiLCJJc0JvbGQiOmZhbHNlLCJJc0l0YWxpYyI6ZmFsc2UsIklzVW5kZXJsaW5lZCI6ZmFsc2UsIlBhcmVudFN0eWxlIjpudWxsfSwiQXV0b1NpemUiOjAsIkZvcmVncm91bmQiOnsiJGlkIjoiODA0IiwiQ29sb3IiOnsiJGlkIjoiODA1IiwiQSI6MjU1LCJSIjo2OCwiRyI6ODQsIkIiOjEwNn19LCJNYXhXaWR0aCI6MjAwLjAsIk1heEhlaWdodCI6IkluZmluaXR5IiwiU21hcnRGb3JlZ3JvdW5kSXNBY3RpdmUiOmZhbHNlLCJIb3Jpem9udGFsQWxpZ25tZW50IjoyLCJWZXJ0aWNhbEFsaWdubWVudCI6MCwiU21hcnRGb3JlZ3JvdW5kIjpudWxsLCJCYWNrZ3JvdW5kRmlsbFR5cGUiOjAsIk1hcmdpbiI6eyIkcmVmIjoiNzgifSwiUGFkZGluZyI6eyIkcmVmIjoiNzkifSwiQmFja2dyb3VuZCI6eyIkcmVmIjoiODAifSwiSXNWaXNpYmxlIjpmYWxzZSwiV2lkdGgiOjAuMCwiSGVpZ2h0IjowLjAsIkJvcmRlclN0eWxlIjpudWxsLCJQYXJlbnRTdHlsZSI6bnVsbH0sIlRpdGxlUG9zaXRpb24iOiJSaWdodCIsIkRhdGVQb3NpdGlvbiI6IkxlZnQiLCJTaGFwZVR5cGUiOjEsIlNoYXBlU2l6ZSI6MCwiU2hhcGVTdHlsZSI6eyIkaWQiOiI4MDYiLCJNYXJnaW4iOnsiJHJlZiI6IjYwIn0sIlBhZGRpbmciOnsiJHJlZiI6IjYxIn0sIkJhY2tncm91bmQiOnsiJGlkIjoiODA3IiwiQ29sb3IiOnsiJGlkIjoiODA4IiwiQSI6MjU1LCJSIjoyMDYsIkciOjE0NiwiQiI6MH19LCJJc1Zpc2libGUiOnRydWUsIldpZHRoIjoxMi4wLCJIZWlnaHQiOjE0LjAsIkJvcmRlclN0eWxlIjp7IiRpZCI6IjgwOSIsIkxpbmVDb2xvciI6eyIkcmVmIjoiNjUifSwiTGluZVdlaWdodCI6MC4wLCJMaW5lVHlwZSI6MCwiUGFyZW50U3R5bGUiOm51bGx9LCJQYXJlbnRTdHlsZSI6bnVsbH0sIkRhdGVGb3JtYXQiOnsiJGlkIjoiODEw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V9LCJIeXBlcmxpbmsiOnsiJGlkIjoiODExIiwiQWRkcmVzcyI6IiIsIlN1YkFkZHJlc3MiOiIifSwiSW1wb3J0SWQiOiIifV19LHsiJGlkIjoiODEyIiwiSWQiOiI4OTExYmNlYi02Nzk0LTQxYWQtYjM3NS02YTc5NGI2ODJmMzEiLCJJbmRleCI6MjQsIkhlYWRlclRleHQiOiJEZXZlbG9wIiwiU3R5bGUiOnsiJGlkIjoiODEzIiwiSGVhZGVyU3R5bGUiOnsiJGlkIjoiODE0IiwiVGV4dFN0eWxlIjp7IiRpZCI6IjgxNSIsIkZvbnRTZXR0aW5ncyI6eyIkaWQiOiI4MTYiLCJGb250U2l6ZSI6MTAsIkZvbnROYW1lIjoiRnJhbmtsaW4gR290aGljIE1lZGl1bSIsIklzQm9sZCI6ZmFsc2UsIklzSXRhbGljIjpmYWxzZSwiSXNVbmRlcmxpbmVkIjpmYWxzZSwiUGFyZW50U3R5bGUiOm51bGx9LCJBdXRvU2l6ZSI6MCwiRm9yZWdyb3VuZCI6eyIkaWQiOiI4MTciLCJDb2xvciI6eyIkaWQiOiI4MTgiLCJBIjoyNTUsIlIiOjM5LCJHIjoxMDMsIkIiOjB9fSwiTWF4V2lkdGgiOjAuMCwiTWF4SGVpZ2h0IjowLjAsIlNtYXJ0Rm9yZWdyb3VuZElzQWN0aXZlIjpmYWxzZSwiSG9yaXpvbnRhbEFsaWdubWVudCI6MCwiVmVydGljYWxBbGlnbm1lbnQiOjAsIlNtYXJ0Rm9yZWdyb3VuZCI6bnVsbCwiQmFja2dyb3VuZEZpbGxUeXBlIjowLCJNYXJnaW4iOnsiJHJlZiI6IjE0MCJ9LCJQYWRkaW5nIjp7IiRyZWYiOiIxNDEifSwiQmFja2dyb3VuZCI6bnVsbCwiSXNWaXNpYmxlIjpmYWxzZSwiV2lkdGgiOjAuMCwiSGVpZ2h0IjowLjAsIkJvcmRlclN0eWxlIjpudWxsLCJQYXJlbnRTdHlsZSI6bnVsbH0sIlJlY3RhbmdsZVN0eWxlIjp7IiRpZCI6IjgxOSIsIk1hcmdpbiI6eyIkcmVmIjoiMTQzIn0sIlBhZGRpbmciOnsiJHJlZiI6IjE0NCJ9LCJCYWNrZ3JvdW5kIjp7IiRpZCI6IjgyMCIsIkNvbG9yIjp7IiRpZCI6IjgyMSIsIkEiOjEyNywiUiI6MTEyLCJHIjoxNzMsIkIiOjcxfX0sIklzVmlzaWJsZSI6ZmFsc2UsIldpZHRoIjowLjAsIkhlaWdodCI6MC4wLCJCb3JkZXJTdHlsZSI6eyIkaWQiOiI4MjIiLCJMaW5lQ29sb3IiOnsiJHJlZiI6IjE0OCJ9LCJMaW5lV2VpZ2h0IjowLjAsIkxpbmVUeXBlIjowLCJQYXJlbnRTdHlsZSI6bnVsbH0sIlBhcmVudFN0eWxlIjpudWxsfSwiTWFyZ2luIjp7IiRyZWYiOiIxNTAifSwiUGFkZGluZyI6eyIkcmVmIjoiMTUxIn0sIkJhY2tncm91bmQiOm51bGwsIklzVmlzaWJsZSI6dHJ1ZSwiV2lkdGgiOjAuMCwiSGVpZ2h0IjowLjAsIkJvcmRlclN0eWxlIjpudWxsLCJQYXJlbnRTdHlsZSI6bnVsbH0sIkJhY2tncm91bmRTdHlsZSI6eyIkaWQiOiI4MjMiLCJNYXJnaW4iOnsiJHJlZiI6IjE1MyJ9LCJQYWRkaW5nIjp7IiRyZWYiOiIxNTQifSwiQmFja2dyb3VuZCI6eyIkaWQiOiI4MjQiLCJDb2xvciI6eyIkaWQiOiI4MjUiLCJBIjozOCwiUiI6MTEyLCJHIjoxNzMsIkIiOjcxfX0sIklzVmlzaWJsZSI6dHJ1ZSwiV2lkdGgiOjAuMCwiSGVpZ2h0IjowLjAsIkJvcmRlclN0eWxlIjp7IiRpZCI6IjgyNiIsIkxpbmVDb2xvciI6eyIkcmVmIjoiMTU4In0sIkxpbmVXZWlnaHQiOjAuMCwiTGluZVR5cGUiOjAsIlBhcmVudFN0eWxlIjpudWxsfSwiUGFyZW50U3R5bGUiOm51bGx9LCJJc0Fib3ZlVGltZWJhbmQiOmZhbHNlLCJNYXJnaW4iOnsiJHJlZiI6IjE2MCJ9LCJQYWRkaW5nIjp7IiRyZWYiOiIxNjEifSwiSXNWaXNpYmxlIjp0cnVlLCJXaWR0aCI6MC4wLCJIZWlnaHQiOjAuMCwiQm9yZGVyU3R5bGUiOm51bGwsIlBhcmVudFN0eWxlIjpudWxsfSwiVGFza3MiOlt7IiRpZCI6IjgyNyIsIl9hdHRhY2hlZE1pbGVzdG9uZXMiOltdLCJUYXNrRGVmaW5pdGlvbiI6eyIkaWQiOiI4MjgiLCJHcm91cE5hbWUiOiI5ZTMyOGE0Ny04MjEwLTQyNTUtYWY4Ni00NTVjMDk2NjZhZTUiLCJTdGFydERhdGUiOiIyMDE5LTA0LTAxVDAwOjAwOjAwIiwiRW5kRGF0ZSI6IjIwMTktMDUtMTNUMTE6NTk6MDAiLCJQZXJjZW50YWdlQ29tcGxldGUiOm51bGwsIlN0eWxlIjp7IiRpZCI6IjgyOSIsIlNoYXBlIjozLCJTaGFwZVRoaWNrbmVzcyI6MCwiRHVyYXRpb25Gb3JtYXQiOjAsIkluY2x1ZGVOb25Xb3JraW5nRGF5c0luRHVyYXRpb24iOmZhbHNlLCJQZXJjZW50YWdlQ29tcGxldGVTdHlsZSI6eyIkaWQiOiI4MzAiLCJGb250U2V0dGluZ3MiOnsiJGlkIjoiODMxIiwiRm9udFNpemUiOjEwLCJGb250TmFtZSI6IkNhbGlicmkiLCJJc0JvbGQiOmZhbHNlLCJJc0l0YWxpYyI6ZmFsc2UsIklzVW5kZXJsaW5lZCI6ZmFsc2UsIlBhcmVudFN0eWxlIjpudWxsfSwiQXV0b1NpemUiOjAsIkZvcmVncm91bmQiOnsiJHJlZiI6Ijg1In0sIk1heFdpZHRoIjoyMDAuMCwiTWF4SGVpZ2h0IjoiSW5maW5pdHkiLCJTbWFydEZvcmVncm91bmRJc0FjdGl2ZSI6ZmFsc2UsIkhvcml6b250YWxBbGlnbm1lbnQiOjAsIlZlcnRpY2FsQWxpZ25tZW50IjowLCJTbWFydEZvcmVncm91bmQiOm51bGwsIkJhY2tncm91bmRGaWxsVHlwZSI6MCwiTWFyZ2luIjp7IiRpZCI6IjgzMiIsIlRvcCI6MCwiTGVmdCI6MCwiUmlnaHQiOjAsIkJvdHRvbSI6MH0sIlBhZGRpbmciOnsiJGlkIjoiODMzIiwiVG9wIjowLCJMZWZ0IjowLCJSaWdodCI6MCwiQm90dG9tIjowfSwiQmFja2dyb3VuZCI6eyIkcmVmIjoiODkifSwiSXNWaXNpYmxlIjp0cnVlLCJXaWR0aCI6MC4wLCJIZWlnaHQiOjAuMCwiQm9yZGVyU3R5bGUiOnsiJGlkIjoiODM0IiwiTGluZUNvbG9yIjpudWxsLCJMaW5lV2VpZ2h0IjowLjAsIkxpbmVUeXBlIjowLCJQYXJlbnRTdHlsZSI6bnVsbH0sIlBhcmVudFN0eWxlIjpudWxsfSwiRHVyYXRpb25TdHlsZSI6eyIkaWQiOiI4MzUiLCJGb250U2V0dGluZ3MiOnsiJGlkIjoiODM2IiwiRm9udFNpemUiOjEwLCJGb250TmFtZSI6IkNhbGlicmkiLCJJc0JvbGQiOmZhbHNlLCJJc0l0YWxpYyI6ZmFsc2UsIklzVW5kZXJsaW5lZCI6ZmFsc2UsIlBhcmVudFN0eWxlIjpudWxsfSwiQXV0b1NpemUiOjAsIkZvcmVncm91bmQiOnsiJGlkIjoiODM3IiwiQ29sb3IiOnsiJHJlZiI6IjkzIn19LCJNYXhXaWR0aCI6MjAwLjAsIk1heEhlaWdodCI6IkluZmluaXR5IiwiU21hcnRGb3JlZ3JvdW5kSXNBY3RpdmUiOmZhbHNlLCJIb3Jpem9udGFsQWxpZ25tZW50IjowLCJWZXJ0aWNhbEFsaWdubWVudCI6MCwiU21hcnRGb3JlZ3JvdW5kIjpudWxsLCJCYWNrZ3JvdW5kRmlsbFR5cGUiOjAsIk1hcmdpbiI6eyIkaWQiOiI4MzgiLCJUb3AiOjAsIkxlZnQiOjAsIlJpZ2h0IjowLCJCb3R0b20iOjB9LCJQYWRkaW5nIjp7IiRpZCI6IjgzOSIsIlRvcCI6MCwiTGVmdCI6MCwiUmlnaHQiOjAsIkJvdHRvbSI6MH0sIkJhY2tncm91bmQiOnsiJHJlZiI6Ijk2In0sIklzVmlzaWJsZSI6dHJ1ZSwiV2lkdGgiOjAuMCwiSGVpZ2h0IjowLjAsIkJvcmRlclN0eWxlIjp7IiRpZCI6Ijg0MCIsIkxpbmVDb2xvciI6bnVsbCwiTGluZVdlaWdodCI6MC4wLCJMaW5lVHlwZSI6MCwiUGFyZW50U3R5bGUiOm51bGx9LCJQYXJlbnRTdHlsZSI6bnVsbH0sIkhvcml6b250YWxDb25uZWN0b3JTdHlsZSI6eyIkaWQiOiI4NDEiLCJMaW5lQ29sb3IiOnsiJHJlZiI6Ijk4In0sIkxpbmVXZWlnaHQiOjEuMCwiTGluZVR5cGUiOjAsIlBhcmVudFN0eWxlIjpudWxsfSwiVmVydGljYWxDb25uZWN0b3JTdHlsZSI6eyIkaWQiOiI4NDIiLCJMaW5lQ29sb3IiOnsiJHJlZiI6IjEwMSJ9LCJMaW5lV2VpZ2h0IjowLjAsIkxpbmVUeXBlIjowLCJQYXJlbnRTdHlsZSI6bnVsbH0sIk1hcmdpbiI6bnVsbCwiU3RhcnREYXRlUG9zaXRpb24iOjYsIkVuZERhdGVQb3NpdGlvbiI6NiwiRGF0ZUlzVmlzaWJsZSI6ZmFsc2UsIlRpdGxlUG9zaXRpb24iOjIsIkR1cmF0aW9uUG9zaXRpb24iOjYsIlBlcmNlbnRhZ2VDb21wbGV0ZWRQb3NpdGlvbiI6NiwiU3BhY2luZyI6NSwiSXNCZWxvd1RpbWViYW5kIjp0cnVlLCJQZXJjZW50YWdlQ29tcGxldGVTaGFwZU9wYWNpdHkiOjM1LCJTaGFwZVN0eWxlIjp7IiRpZCI6Ijg0MyIsIk1hcmdpbiI6eyIkaWQiOiI4NDQiLCJUb3AiOjAsIkxlZnQiOjQsIlJpZ2h0Ijo0LCJCb3R0b20iOjB9LCJQYWRkaW5nIjp7IiRpZCI6Ijg0NSIsIlRvcCI6MCwiTGVmdCI6MCwiUmlnaHQiOjAsIkJvdHRvbSI6MH0sIkJhY2tncm91bmQiOnsiJGlkIjoiODQ2IiwiQ29sb3IiOnsiJGlkIjoiODQ3IiwiQSI6MjU1LCJSIjoxMTYsIkciOjE3MywiQiI6NzN9fSwiSXNWaXNpYmxlIjp0cnVlLCJXaWR0aCI6MC4wLCJIZWlnaHQiOjEzLjQyNjY2NjY2NjY2NjY3NywiQm9yZGVyU3R5bGUiOnsiJGlkIjoiODQ4IiwiTGluZUNvbG9yIjp7IiRyZWYiOiIxMDkifSwiTGluZVdlaWdodCI6MC4wLCJMaW5lVHlwZSI6MCwiUGFyZW50U3R5bGUiOm51bGx9LCJQYXJlbnRTdHlsZSI6bnVsbH0sIlRpdGxlU3R5bGUiOnsiJGlkIjoiODQ5IiwiRm9udFNldHRpbmdzIjp7IiRpZCI6Ijg1MCIsIkZvbnRTaXplIjoxMSwiRm9udE5hbWUiOiJDYWxpYnJpIiwiSXNCb2xkIjpmYWxzZSwiSXNJdGFsaWMiOmZhbHNlLCJJc1VuZGVybGluZWQiOmZhbHNlLCJQYXJlbnRTdHlsZSI6bnVsbH0sIkF1dG9TaXplIjowLCJGb3JlZ3JvdW5kIjp7IiRpZCI6Ijg1MSIsIkNvbG9yIjp7IiRpZCI6Ijg1MiIsIkEiOjI1NSwiUiI6MjU1LCJHIjoyNTUsIkIiOjI1NX19LCJNYXhXaWR0aCI6OTYwLjAsIk1heEhlaWdodCI6IkluZmluaXR5IiwiU21hcnRGb3JlZ3JvdW5kSXNBY3RpdmUiOmZhbHNlLCJIb3Jpem9udGFsQWxpZ25tZW50IjoxLCJWZXJ0aWNhbEFsaWdubWVudCI6MCwiU21hcnRGb3JlZ3JvdW5kIjpudWxsLCJCYWNrZ3JvdW5kRmlsbFR5cGUiOjAsIk1hcmdpbiI6eyIkaWQiOiI4NTMiLCJUb3AiOjAsIkxlZnQiOjAsIlJpZ2h0IjowLCJCb3R0b20iOjB9LCJQYWRkaW5nIjp7IiRpZCI6Ijg1NCIsIlRvcCI6MCwiTGVmdCI6MCwiUmlnaHQiOjAsIkJvdHRvbSI6MH0sIkJhY2tncm91bmQiOnsiJHJlZiI6IjExNyJ9LCJJc1Zpc2libGUiOnRydWUsIldpZHRoIjowLjAsIkhlaWdodCI6MC4wLCJCb3JkZXJTdHlsZSI6eyIkaWQiOiI4NTUiLCJMaW5lQ29sb3IiOm51bGwsIkxpbmVXZWlnaHQiOjAuMCwiTGluZVR5cGUiOjAsIlBhcmVudFN0eWxlIjpudWxsfSwiUGFyZW50U3R5bGUiOm51bGx9LCJEYXRlU3R5bGUiOnsiJGlkIjoiODU2IiwiRm9udFNldHRpbmdzIjp7IiRpZCI6Ijg1NyIsIkZvbnRTaXplIjoxMCwiRm9udE5hbWUiOiJDYWxpYnJpIiwiSXNCb2xkIjpmYWxzZSwiSXNJdGFsaWMiOmZhbHNlLCJJc1VuZGVybGluZWQiOmZhbHNlLCJQYXJlbnRTdHlsZSI6bnVsbH0sIkF1dG9TaXplIjowLCJGb3JlZ3JvdW5kIjp7IiRpZCI6Ijg1OCIsIkNvbG9yIjp7IiRpZCI6Ijg1OSIsIkEiOjI1NSwiUiI6NjgsIkciOjg0LCJCIjoxMDZ9fSwiTWF4V2lkdGgiOjIwMC4wLCJNYXhIZWlnaHQiOiJJbmZpbml0eSIsIlNtYXJ0Rm9yZWdyb3VuZElzQWN0aXZlIjpmYWxzZSwiSG9yaXpvbnRhbEFsaWdubWVudCI6MCwiVmVydGljYWxBbGlnbm1lbnQiOjAsIlNtYXJ0Rm9yZWdyb3VuZCI6bnVsbCwiQmFja2dyb3VuZEZpbGxUeXBlIjowLCJNYXJnaW4iOnsiJGlkIjoiODYwIiwiVG9wIjowLCJMZWZ0IjowLCJSaWdodCI6MCwiQm90dG9tIjowfSwiUGFkZGluZyI6eyIkaWQiOiI4NjEiLCJUb3AiOjAsIkxlZnQiOjAsIlJpZ2h0IjowLCJCb3R0b20iOjB9LCJCYWNrZ3JvdW5kIjp7IiRyZWYiOiIxMjQifSwiSXNWaXNpYmxlIjp0cnVlLCJXaWR0aCI6MC4wLCJIZWlnaHQiOjAuMCwiQm9yZGVyU3R5bGUiOnsiJGlkIjoiODYyIiwiTGluZUNvbG9yIjpudWxsLCJMaW5lV2VpZ2h0IjowLjAsIkxpbmVUeXBlIjowLCJQYXJlbnRTdHlsZSI6bnVsbH0sIlBhcmVudFN0eWxlIjpudWxsfSwiRGF0ZUZvcm1hdCI6eyIkaWQiOiI4NjM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jUsIlNtYXJ0RHVyYXRpb25BY3RpdmF0ZWQiOmZhbHNlLCJEYXRlRm9ybWF0Ijp7IiRyZWYiOiI4NjMifSwiSWQiOiI0N2NiZTg5Yy1kZjU1LTQxOTktOWFlMC1kM2FjNTI2MTk0ZjYiLCJJbXBvcnRJZCI6bnVsbCwiVGl0bGUiOiJBbHBoYSBCdWlsZCIsIk5vdGUiOm51bGwsIkh5cGVybGluayI6eyIkaWQiOiI4NjQiLCJBZGRyZXNzIjoiIiwiU3ViQWRkcmVzcyI6IiJ9LCJJc0NoYW5nZWQiOmZhbHNlLCJJc05ldyI6ZmFsc2V9LCJJbmRleCI6MH0seyIkaWQiOiI4NjUiLCJfYXR0YWNoZWRNaWxlc3RvbmVzIjpbXSwiVGFza0RlZmluaXRpb24iOnsiJGlkIjoiODY2IiwiR3JvdXBOYW1lIjoiOWUzMjhhNDctODIxMC00MjU1LWFmODYtNDU1YzA5NjY2YWU1IiwiU3RhcnREYXRlIjoiMjAxOS0wMy0wMVQwMDowMDowMCIsIkVuZERhdGUiOiIyMDE5LTA0LTAxVDExOjU5OjAwIiwiUGVyY2VudGFnZUNvbXBsZXRlIjpudWxsLCJTdHlsZSI6eyIkaWQiOiI4NjciLCJTaGFwZSI6MSwiU2hhcGVUaGlja25lc3MiOjAsIkR1cmF0aW9uRm9ybWF0IjowLCJJbmNsdWRlTm9uV29ya2luZ0RheXNJbkR1cmF0aW9uIjpmYWxzZSwiUGVyY2VudGFnZUNvbXBsZXRlU3R5bGUiOnsiJGlkIjoiODY4IiwiRm9udFNldHRpbmdzIjp7IiRpZCI6Ijg2OSIsIkZvbnRTaXplIjoxMCwiRm9udE5hbWUiOiJDYWxpYnJpIiwiSXNCb2xkIjpmYWxzZSwiSXNJdGFsaWMiOmZhbHNlLCJJc1VuZGVybGluZWQiOmZhbHNlLCJQYXJlbnRTdHlsZSI6bnVsbH0sIkF1dG9TaXplIjowLCJGb3JlZ3JvdW5kIjp7IiRyZWYiOiI4NSJ9LCJNYXhXaWR0aCI6MjAwLjAsIk1heEhlaWdodCI6IkluZmluaXR5IiwiU21hcnRGb3JlZ3JvdW5kSXNBY3RpdmUiOmZhbHNlLCJIb3Jpem9udGFsQWxpZ25tZW50IjowLCJWZXJ0aWNhbEFsaWdubWVudCI6MCwiU21hcnRGb3JlZ3JvdW5kIjpudWxsLCJCYWNrZ3JvdW5kRmlsbFR5cGUiOjAsIk1hcmdpbiI6eyIkaWQiOiI4NzAiLCJUb3AiOjAsIkxlZnQiOjAsIlJpZ2h0IjowLCJCb3R0b20iOjB9LCJQYWRkaW5nIjp7IiRpZCI6Ijg3MSIsIlRvcCI6MCwiTGVmdCI6MCwiUmlnaHQiOjAsIkJvdHRvbSI6MH0sIkJhY2tncm91bmQiOnsiJHJlZiI6Ijg5In0sIklzVmlzaWJsZSI6dHJ1ZSwiV2lkdGgiOjAuMCwiSGVpZ2h0IjowLjAsIkJvcmRlclN0eWxlIjp7IiRpZCI6Ijg3MiIsIkxpbmVDb2xvciI6bnVsbCwiTGluZVdlaWdodCI6MC4wLCJMaW5lVHlwZSI6MCwiUGFyZW50U3R5bGUiOm51bGx9LCJQYXJlbnRTdHlsZSI6bnVsbH0sIkR1cmF0aW9uU3R5bGUiOnsiJGlkIjoiODczIiwiRm9udFNldHRpbmdzIjp7IiRpZCI6Ijg3NCIsIkZvbnRTaXplIjoxMCwiRm9udE5hbWUiOiJDYWxpYnJpIiwiSXNCb2xkIjpmYWxzZSwiSXNJdGFsaWMiOmZhbHNlLCJJc1VuZGVybGluZWQiOmZhbHNlLCJQYXJlbnRTdHlsZSI6bnVsbH0sIkF1dG9TaXplIjowLCJGb3JlZ3JvdW5kIjp7IiRpZCI6Ijg3NSIsIkNvbG9yIjp7IiRyZWYiOiI5MyJ9fSwiTWF4V2lkdGgiOjIwMC4wLCJNYXhIZWlnaHQiOiJJbmZpbml0eSIsIlNtYXJ0Rm9yZWdyb3VuZElzQWN0aXZlIjpmYWxzZSwiSG9yaXpvbnRhbEFsaWdubWVudCI6MCwiVmVydGljYWxBbGlnbm1lbnQiOjAsIlNtYXJ0Rm9yZWdyb3VuZCI6bnVsbCwiQmFja2dyb3VuZEZpbGxUeXBlIjowLCJNYXJnaW4iOnsiJGlkIjoiODc2IiwiVG9wIjowLCJMZWZ0IjowLCJSaWdodCI6MCwiQm90dG9tIjowfSwiUGFkZGluZyI6eyIkaWQiOiI4NzciLCJUb3AiOjAsIkxlZnQiOjAsIlJpZ2h0IjowLCJCb3R0b20iOjB9LCJCYWNrZ3JvdW5kIjp7IiRyZWYiOiI5NiJ9LCJJc1Zpc2libGUiOnRydWUsIldpZHRoIjowLjAsIkhlaWdodCI6MC4wLCJCb3JkZXJTdHlsZSI6eyIkaWQiOiI4NzgiLCJMaW5lQ29sb3IiOm51bGwsIkxpbmVXZWlnaHQiOjAuMCwiTGluZVR5cGUiOjAsIlBhcmVudFN0eWxlIjpudWxsfSwiUGFyZW50U3R5bGUiOm51bGx9LCJIb3Jpem9udGFsQ29ubmVjdG9yU3R5bGUiOnsiJGlkIjoiODc5IiwiTGluZUNvbG9yIjp7IiRyZWYiOiI5OCJ9LCJMaW5lV2VpZ2h0IjoxLjAsIkxpbmVUeXBlIjowLCJQYXJlbnRTdHlsZSI6bnVsbH0sIlZlcnRpY2FsQ29ubmVjdG9yU3R5bGUiOnsiJGlkIjoiODgwIiwiTGluZUNvbG9yIjp7IiRyZWYiOiIxMDEifSwiTGluZVdlaWdodCI6MC4wLCJMaW5lVHlwZSI6MCwiUGFyZW50U3R5bGUiOm51bGx9LCJNYXJnaW4iOm51bGwsIlN0YXJ0RGF0ZVBvc2l0aW9uIjo2LCJFbmREYXRlUG9zaXRpb24iOjYsIkRhdGVJc1Zpc2libGUiOmZhbHNlLCJUaXRsZVBvc2l0aW9uIjoyLCJEdXJhdGlvblBvc2l0aW9uIjo2LCJQZXJjZW50YWdlQ29tcGxldGVkUG9zaXRpb24iOjYsIlNwYWNpbmciOjUsIklzQmVsb3dUaW1lYmFuZCI6dHJ1ZSwiUGVyY2VudGFnZUNvbXBsZXRlU2hhcGVPcGFjaXR5IjozNSwiU2hhcGVTdHlsZSI6eyIkaWQiOiI4ODEiLCJNYXJnaW4iOnsiJGlkIjoiODgyIiwiVG9wIjowLCJMZWZ0Ijo0LCJSaWdodCI6NCwiQm90dG9tIjowfSwiUGFkZGluZyI6eyIkaWQiOiI4ODMiLCJUb3AiOjAsIkxlZnQiOjAsIlJpZ2h0IjowLCJCb3R0b20iOjB9LCJCYWNrZ3JvdW5kIjp7IiRpZCI6Ijg4NCIsIkNvbG9yIjp7IiRpZCI6Ijg4NSIsIkEiOjI1NSwiUiI6MTE2LCJHIjoxNzMsIkIiOjczfX0sIklzVmlzaWJsZSI6dHJ1ZSwiV2lkdGgiOjAuMCwiSGVpZ2h0IjoxMy40MjY2NjY2NjY2NjY2NzcsIkJvcmRlclN0eWxlIjp7IiRpZCI6Ijg4NiIsIkxpbmVDb2xvciI6eyIkcmVmIjoiMTA5In0sIkxpbmVXZWlnaHQiOjAuMCwiTGluZVR5cGUiOjAsIlBhcmVudFN0eWxlIjpudWxsfSwiUGFyZW50U3R5bGUiOm51bGx9LCJUaXRsZVN0eWxlIjp7IiRpZCI6Ijg4NyIsIkZvbnRTZXR0aW5ncyI6eyIkaWQiOiI4ODgiLCJGb250U2l6ZSI6MTEsIkZvbnROYW1lIjoiQ2FsaWJyaSIsIklzQm9sZCI6ZmFsc2UsIklzSXRhbGljIjpmYWxzZSwiSXNVbmRlcmxpbmVkIjpmYWxzZSwiUGFyZW50U3R5bGUiOm51bGx9LCJBdXRvU2l6ZSI6MCwiRm9yZWdyb3VuZCI6eyIkaWQiOiI4ODkiLCJDb2xvciI6eyIkaWQiOiI4OTAiLCJBIjoyNTUsIlIiOjI1NSwiRyI6MjU1LCJCIjoyNTV9fSwiTWF4V2lkdGgiOjk2MC4wLCJNYXhIZWlnaHQiOiJJbmZpbml0eSIsIlNtYXJ0Rm9yZWdyb3VuZElzQWN0aXZlIjpmYWxzZSwiSG9yaXpvbnRhbEFsaWdubWVudCI6MSwiVmVydGljYWxBbGlnbm1lbnQiOjAsIlNtYXJ0Rm9yZWdyb3VuZCI6bnVsbCwiQmFja2dyb3VuZEZpbGxUeXBlIjowLCJNYXJnaW4iOnsiJGlkIjoiODkxIiwiVG9wIjowLCJMZWZ0IjowLCJSaWdodCI6MCwiQm90dG9tIjowfSwiUGFkZGluZyI6eyIkaWQiOiI4OTIiLCJUb3AiOjAsIkxlZnQiOjAsIlJpZ2h0IjowLCJCb3R0b20iOjB9LCJCYWNrZ3JvdW5kIjp7IiRyZWYiOiIxMTcifSwiSXNWaXNpYmxlIjp0cnVlLCJXaWR0aCI6MC4wLCJIZWlnaHQiOjAuMCwiQm9yZGVyU3R5bGUiOnsiJGlkIjoiODkzIiwiTGluZUNvbG9yIjpudWxsLCJMaW5lV2VpZ2h0IjowLjAsIkxpbmVUeXBlIjowLCJQYXJlbnRTdHlsZSI6bnVsbH0sIlBhcmVudFN0eWxlIjpudWxsfSwiRGF0ZVN0eWxlIjp7IiRpZCI6Ijg5NCIsIkZvbnRTZXR0aW5ncyI6eyIkaWQiOiI4OTUiLCJGb250U2l6ZSI6MTAsIkZvbnROYW1lIjoiQ2FsaWJyaSIsIklzQm9sZCI6ZmFsc2UsIklzSXRhbGljIjpmYWxzZSwiSXNVbmRlcmxpbmVkIjpmYWxzZSwiUGFyZW50U3R5bGUiOm51bGx9LCJBdXRvU2l6ZSI6MCwiRm9yZWdyb3VuZCI6eyIkaWQiOiI4OTYiLCJDb2xvciI6eyIkaWQiOiI4OTciLCJBIjoyNTUsIlIiOjY4LCJHIjo4NCwiQiI6MTA2fX0sIk1heFdpZHRoIjoyMDAuMCwiTWF4SGVpZ2h0IjoiSW5maW5pdHkiLCJTbWFydEZvcmVncm91bmRJc0FjdGl2ZSI6ZmFsc2UsIkhvcml6b250YWxBbGlnbm1lbnQiOjAsIlZlcnRpY2FsQWxpZ25tZW50IjowLCJTbWFydEZvcmVncm91bmQiOm51bGwsIkJhY2tncm91bmRGaWxsVHlwZSI6MCwiTWFyZ2luIjp7IiRpZCI6Ijg5OCIsIlRvcCI6MCwiTGVmdCI6MCwiUmlnaHQiOjAsIkJvdHRvbSI6MH0sIlBhZGRpbmciOnsiJGlkIjoiODk5IiwiVG9wIjowLCJMZWZ0IjowLCJSaWdodCI6MCwiQm90dG9tIjowfSwiQmFja2dyb3VuZCI6eyIkcmVmIjoiMTI0In0sIklzVmlzaWJsZSI6dHJ1ZSwiV2lkdGgiOjAuMCwiSGVpZ2h0IjowLjAsIkJvcmRlclN0eWxlIjp7IiRpZCI6IjkwMCIsIkxpbmVDb2xvciI6bnVsbCwiTGluZVdlaWdodCI6MC4wLCJMaW5lVHlwZSI6MCwiUGFyZW50U3R5bGUiOm51bGx9LCJQYXJlbnRTdHlsZSI6bnVsbH0sIkRhdGVGb3JtYXQiOnsiJGlkIjoiOTAx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I2LCJTbWFydER1cmF0aW9uQWN0aXZhdGVkIjpmYWxzZSwiRGF0ZUZvcm1hdCI6eyIkcmVmIjoiOTAxIn0sIklkIjoiY2YyNWU3Y2EtZWI5My00Yjc1LWIxZWYtZDJkYjcxOTA1YWQ1IiwiSW1wb3J0SWQiOm51bGwsIlRpdGxlIjoiUHJvdG90eXBlIiwiTm90ZSI6bnVsbCwiSHlwZXJsaW5rIjp7IiRpZCI6IjkwMiIsIkFkZHJlc3MiOiIiLCJTdWJBZGRyZXNzIjoiIn0sIklzQ2hhbmdlZCI6ZmFsc2UsIklzTmV3IjpmYWxzZX0sIkluZGV4IjowfSx7IiRpZCI6IjkwMyIsIl9hdHRhY2hlZE1pbGVzdG9uZXMiOltdLCJUYXNrRGVmaW5pdGlvbiI6eyIkaWQiOiI5MDQiLCJHcm91cE5hbWUiOm51bGwsIlN0YXJ0RGF0ZSI6IjIwMTktMDQtMDFUMDA6MDA6MDAiLCJFbmREYXRlIjoiMjAxOS0xMC0yMVQxMTo1OTowMCIsIlBlcmNlbnRhZ2VDb21wbGV0ZSI6bnVsbCwiU3R5bGUiOnsiJGlkIjoiOTA1IiwiU2hhcGUiOjYsIlNoYXBlVGhpY2tuZXNzIjoxLCJEdXJhdGlvbkZvcm1hdCI6MCwiSW5jbHVkZU5vbldvcmtpbmdEYXlzSW5EdXJhdGlvbiI6ZmFsc2UsIlBlcmNlbnRhZ2VDb21wbGV0ZVN0eWxlIjp7IiRpZCI6IjkwNiIsIkZvbnRTZXR0aW5ncyI6eyIkaWQiOiI5MDciLCJGb250U2l6ZSI6MTAsIkZvbnROYW1lIjoiQ2FsaWJyaSIsIklzQm9sZCI6ZmFsc2UsIklzSXRhbGljIjpmYWxzZSwiSXNVbmRlcmxpbmVkIjpmYWxzZSwiUGFyZW50U3R5bGUiOm51bGx9LCJBdXRvU2l6ZSI6MCwiRm9yZWdyb3VuZCI6eyIkcmVmIjoiODUifSwiTWF4V2lkdGgiOjIwMC4wLCJNYXhIZWlnaHQiOiJJbmZpbml0eSIsIlNtYXJ0Rm9yZWdyb3VuZElzQWN0aXZlIjpmYWxzZSwiSG9yaXpvbnRhbEFsaWdubWVudCI6MCwiVmVydGljYWxBbGlnbm1lbnQiOjAsIlNtYXJ0Rm9yZWdyb3VuZCI6bnVsbCwiQmFja2dyb3VuZEZpbGxUeXBlIjowLCJNYXJnaW4iOnsiJGlkIjoiOTA4IiwiVG9wIjowLCJMZWZ0IjowLCJSaWdodCI6MCwiQm90dG9tIjowfSwiUGFkZGluZyI6eyIkaWQiOiI5MDkiLCJUb3AiOjAsIkxlZnQiOjAsIlJpZ2h0IjowLCJCb3R0b20iOjB9LCJCYWNrZ3JvdW5kIjp7IiRyZWYiOiI4OSJ9LCJJc1Zpc2libGUiOnRydWUsIldpZHRoIjowLjAsIkhlaWdodCI6MC4wLCJCb3JkZXJTdHlsZSI6eyIkaWQiOiI5MTAiLCJMaW5lQ29sb3IiOm51bGwsIkxpbmVXZWlnaHQiOjAuMCwiTGluZVR5cGUiOjAsIlBhcmVudFN0eWxlIjpudWxsfSwiUGFyZW50U3R5bGUiOm51bGx9LCJEdXJhdGlvblN0eWxlIjp7IiRpZCI6IjkxMSIsIkZvbnRTZXR0aW5ncyI6eyIkaWQiOiI5MTIiLCJGb250U2l6ZSI6MTAsIkZvbnROYW1lIjoiQ2FsaWJyaSIsIklzQm9sZCI6ZmFsc2UsIklzSXRhbGljIjpmYWxzZSwiSXNVbmRlcmxpbmVkIjpmYWxzZSwiUGFyZW50U3R5bGUiOm51bGx9LCJBdXRvU2l6ZSI6MCwiRm9yZWdyb3VuZCI6eyIkaWQiOiI5MTMiLCJDb2xvciI6eyIkcmVmIjoiOTMifX0sIk1heFdpZHRoIjoyMDAuMCwiTWF4SGVpZ2h0IjoiSW5maW5pdHkiLCJTbWFydEZvcmVncm91bmRJc0FjdGl2ZSI6ZmFsc2UsIkhvcml6b250YWxBbGlnbm1lbnQiOjAsIlZlcnRpY2FsQWxpZ25tZW50IjowLCJTbWFydEZvcmVncm91bmQiOm51bGwsIkJhY2tncm91bmRGaWxsVHlwZSI6MCwiTWFyZ2luIjp7IiRpZCI6IjkxNCIsIlRvcCI6MCwiTGVmdCI6MCwiUmlnaHQiOjAsIkJvdHRvbSI6MH0sIlBhZGRpbmciOnsiJGlkIjoiOTE1IiwiVG9wIjowLCJMZWZ0IjowLCJSaWdodCI6MCwiQm90dG9tIjowfSwiQmFja2dyb3VuZCI6eyIkcmVmIjoiOTYifSwiSXNWaXNpYmxlIjp0cnVlLCJXaWR0aCI6MC4wLCJIZWlnaHQiOjAuMCwiQm9yZGVyU3R5bGUiOnsiJGlkIjoiOTE2IiwiTGluZUNvbG9yIjpudWxsLCJMaW5lV2VpZ2h0IjowLjAsIkxpbmVUeXBlIjowLCJQYXJlbnRTdHlsZSI6bnVsbH0sIlBhcmVudFN0eWxlIjpudWxsfSwiSG9yaXpvbnRhbENvbm5lY3RvclN0eWxlIjp7IiRpZCI6IjkxNyIsIkxpbmVDb2xvciI6eyIkcmVmIjoiOTgifSwiTGluZVdlaWdodCI6MS4wLCJMaW5lVHlwZSI6MCwiUGFyZW50U3R5bGUiOm51bGx9LCJWZXJ0aWNhbENvbm5lY3RvclN0eWxlIjp7IiRpZCI6IjkxOCIsIkxpbmVDb2xvciI6eyIkcmVmIjoiMTAxIn0sIkxpbmVXZWlnaHQiOjAuMCwiTGluZVR5cGUiOjAsIlBhcmVudFN0eWxlIjpudWxsfSwiTWFyZ2luIjpudWxsLCJTdGFydERhdGVQb3NpdGlvbiI6NiwiRW5kRGF0ZVBvc2l0aW9uIjo2LCJEYXRlSXNWaXNpYmxlIjpmYWxzZSwiVGl0bGVQb3NpdGlvbiI6MiwiRHVyYXRpb25Qb3NpdGlvbiI6NiwiUGVyY2VudGFnZUNvbXBsZXRlZFBvc2l0aW9uIjo2LCJTcGFjaW5nIjo1LCJJc0JlbG93VGltZWJhbmQiOnRydWUsIlBlcmNlbnRhZ2VDb21wbGV0ZVNoYXBlT3BhY2l0eSI6MzUsIlNoYXBlU3R5bGUiOnsiJGlkIjoiOTE5IiwiTWFyZ2luIjp7IiRpZCI6IjkyMCIsIlRvcCI6MCwiTGVmdCI6NCwiUmlnaHQiOjQsIkJvdHRvbSI6MH0sIlBhZGRpbmciOnsiJGlkIjoiOTIxIiwiVG9wIjowLCJMZWZ0IjowLCJSaWdodCI6MCwiQm90dG9tIjowfSwiQmFja2dyb3VuZCI6eyIkaWQiOiI5MjIiLCJDb2xvciI6eyIkaWQiOiI5MjMiLCJBIjoyNTUsIlIiOjExNiwiRyI6MTczLCJCIjo3M319LCJJc1Zpc2libGUiOnRydWUsIldpZHRoIjowLjAsIkhlaWdodCI6MTYuMCwiQm9yZGVyU3R5bGUiOnsiJGlkIjoiOTI0IiwiTGluZUNvbG9yIjp7IiRyZWYiOiIxMDkifSwiTGluZVdlaWdodCI6MC4wLCJMaW5lVHlwZSI6MCwiUGFyZW50U3R5bGUiOm51bGx9LCJQYXJlbnRTdHlsZSI6bnVsbH0sIlRpdGxlU3R5bGUiOnsiJGlkIjoiOTI1IiwiRm9udFNldHRpbmdzIjp7IiRpZCI6IjkyNiIsIkZvbnRTaXplIjoxMSwiRm9udE5hbWUiOiJDYWxpYnJpIiwiSXNCb2xkIjpmYWxzZSwiSXNJdGFsaWMiOmZhbHNlLCJJc1VuZGVybGluZWQiOmZhbHNlLCJQYXJlbnRTdHlsZSI6bnVsbH0sIkF1dG9TaXplIjowLCJGb3JlZ3JvdW5kIjp7IiRpZCI6IjkyNyIsIkNvbG9yIjp7IiRpZCI6IjkyOCIsIkEiOjI1NSwiUiI6MjU1LCJHIjoyNTUsIkIiOjI1NX19LCJNYXhXaWR0aCI6OTYwLjAsIk1heEhlaWdodCI6IkluZmluaXR5IiwiU21hcnRGb3JlZ3JvdW5kSXNBY3RpdmUiOmZhbHNlLCJIb3Jpem9udGFsQWxpZ25tZW50IjoxLCJWZXJ0aWNhbEFsaWdubWVudCI6MCwiU21hcnRGb3JlZ3JvdW5kIjpudWxsLCJCYWNrZ3JvdW5kRmlsbFR5cGUiOjAsIk1hcmdpbiI6eyIkaWQiOiI5MjkiLCJUb3AiOjAsIkxlZnQiOjAsIlJpZ2h0IjowLCJCb3R0b20iOjB9LCJQYWRkaW5nIjp7IiRpZCI6IjkzMCIsIlRvcCI6MCwiTGVmdCI6MCwiUmlnaHQiOjAsIkJvdHRvbSI6MH0sIkJhY2tncm91bmQiOnsiJHJlZiI6IjExNyJ9LCJJc1Zpc2libGUiOnRydWUsIldpZHRoIjowLjAsIkhlaWdodCI6MC4wLCJCb3JkZXJTdHlsZSI6eyIkaWQiOiI5MzEiLCJMaW5lQ29sb3IiOm51bGwsIkxpbmVXZWlnaHQiOjAuMCwiTGluZVR5cGUiOjAsIlBhcmVudFN0eWxlIjpudWxsfSwiUGFyZW50U3R5bGUiOm51bGx9LCJEYXRlU3R5bGUiOnsiJGlkIjoiOTMyIiwiRm9udFNldHRpbmdzIjp7IiRpZCI6IjkzMyIsIkZvbnRTaXplIjoxMCwiRm9udE5hbWUiOiJDYWxpYnJpIiwiSXNCb2xkIjpmYWxzZSwiSXNJdGFsaWMiOmZhbHNlLCJJc1VuZGVybGluZWQiOmZhbHNlLCJQYXJlbnRTdHlsZSI6bnVsbH0sIkF1dG9TaXplIjowLCJGb3JlZ3JvdW5kIjp7IiRpZCI6IjkzNCIsIkNvbG9yIjp7IiRpZCI6IjkzNSIsIkEiOjI1NSwiUiI6NjgsIkciOjg0LCJCIjoxMDZ9fSwiTWF4V2lkdGgiOjIwMC4wLCJNYXhIZWlnaHQiOiJJbmZpbml0eSIsIlNtYXJ0Rm9yZWdyb3VuZElzQWN0aXZlIjpmYWxzZSwiSG9yaXpvbnRhbEFsaWdubWVudCI6MCwiVmVydGljYWxBbGlnbm1lbnQiOjAsIlNtYXJ0Rm9yZWdyb3VuZCI6bnVsbCwiQmFja2dyb3VuZEZpbGxUeXBlIjowLCJNYXJnaW4iOnsiJGlkIjoiOTM2IiwiVG9wIjowLCJMZWZ0IjowLCJSaWdodCI6MCwiQm90dG9tIjowfSwiUGFkZGluZyI6eyIkaWQiOiI5MzciLCJUb3AiOjAsIkxlZnQiOjAsIlJpZ2h0IjowLCJCb3R0b20iOjB9LCJCYWNrZ3JvdW5kIjp7IiRyZWYiOiIxMjQifSwiSXNWaXNpYmxlIjp0cnVlLCJXaWR0aCI6MC4wLCJIZWlnaHQiOjAuMCwiQm9yZGVyU3R5bGUiOnsiJGlkIjoiOTM4IiwiTGluZUNvbG9yIjpudWxsLCJMaW5lV2VpZ2h0IjowLjAsIkxpbmVUeXBlIjowLCJQYXJlbnRTdHlsZSI6bnVsbH0sIlBhcmVudFN0eWxlIjpudWxsfSwiRGF0ZUZvcm1hdCI6eyIkaWQiOiI5Mzk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jcsIlNtYXJ0RHVyYXRpb25BY3RpdmF0ZWQiOmZhbHNlLCJEYXRlRm9ybWF0Ijp7IiRyZWYiOiI5MzkifSwiSWQiOiI1NDZkYzMzMi0zZDc0LTQ2NGEtOGVmNi1hNGU2ZTUzZjM2ZWEiLCJJbXBvcnRJZCI6bnVsbCwiVGl0bGUiOiJEZXZlbG9wbWVudCBQaGFzZSBJIiwiTm90ZSI6bnVsbCwiSHlwZXJsaW5rIjp7IiRpZCI6Ijk0MCIsIkFkZHJlc3MiOiIiLCJTdWJBZGRyZXNzIjoiIn0sIklzQ2hhbmdlZCI6ZmFsc2UsIklzTmV3IjpmYWxzZX0sIkluZGV4IjowfSx7IiRpZCI6Ijk0MSIsIl9hdHRhY2hlZE1pbGVzdG9uZXMiOltdLCJUYXNrRGVmaW5pdGlvbiI6eyIkaWQiOiI5NDIiLCJHcm91cE5hbWUiOm51bGwsIlN0YXJ0RGF0ZSI6IjIwMTktMDgtMjFUMDA6MDA6MDAiLCJFbmREYXRlIjoiMjAxOS0xMC0yMVQxMTo1OTowMCIsIlBlcmNlbnRhZ2VDb21wbGV0ZSI6bnVsbCwiU3R5bGUiOnsiJGlkIjoiOTQzIiwiU2hhcGUiOjYsIlNoYXBlVGhpY2tuZXNzIjoxLCJEdXJhdGlvbkZvcm1hdCI6MCwiSW5jbHVkZU5vbldvcmtpbmdEYXlzSW5EdXJhdGlvbiI6ZmFsc2UsIlBlcmNlbnRhZ2VDb21wbGV0ZVN0eWxlIjp7IiRpZCI6Ijk0NCIsIkZvbnRTZXR0aW5ncyI6eyIkaWQiOiI5NDUiLCJGb250U2l6ZSI6MTAsIkZvbnROYW1lIjoiQ2FsaWJyaSIsIklzQm9sZCI6ZmFsc2UsIklzSXRhbGljIjpmYWxzZSwiSXNVbmRlcmxpbmVkIjpmYWxzZSwiUGFyZW50U3R5bGUiOm51bGx9LCJBdXRvU2l6ZSI6MCwiRm9yZWdyb3VuZCI6eyIkcmVmIjoiODUifSwiTWF4V2lkdGgiOjIwMC4wLCJNYXhIZWlnaHQiOiJJbmZpbml0eSIsIlNtYXJ0Rm9yZWdyb3VuZElzQWN0aXZlIjpmYWxzZSwiSG9yaXpvbnRhbEFsaWdubWVudCI6MCwiVmVydGljYWxBbGlnbm1lbnQiOjAsIlNtYXJ0Rm9yZWdyb3VuZCI6bnVsbCwiQmFja2dyb3VuZEZpbGxUeXBlIjowLCJNYXJnaW4iOnsiJGlkIjoiOTQ2IiwiVG9wIjowLCJMZWZ0IjowLCJSaWdodCI6MCwiQm90dG9tIjowfSwiUGFkZGluZyI6eyIkaWQiOiI5NDciLCJUb3AiOjAsIkxlZnQiOjAsIlJpZ2h0IjowLCJCb3R0b20iOjB9LCJCYWNrZ3JvdW5kIjp7IiRyZWYiOiI4OSJ9LCJJc1Zpc2libGUiOnRydWUsIldpZHRoIjowLjAsIkhlaWdodCI6MC4wLCJCb3JkZXJTdHlsZSI6eyIkaWQiOiI5NDgiLCJMaW5lQ29sb3IiOm51bGwsIkxpbmVXZWlnaHQiOjAuMCwiTGluZVR5cGUiOjAsIlBhcmVudFN0eWxlIjpudWxsfSwiUGFyZW50U3R5bGUiOm51bGx9LCJEdXJhdGlvblN0eWxlIjp7IiRpZCI6Ijk0OSIsIkZvbnRTZXR0aW5ncyI6eyIkaWQiOiI5NTAiLCJGb250U2l6ZSI6MTAsIkZvbnROYW1lIjoiQ2FsaWJyaSIsIklzQm9sZCI6ZmFsc2UsIklzSXRhbGljIjpmYWxzZSwiSXNVbmRlcmxpbmVkIjpmYWxzZSwiUGFyZW50U3R5bGUiOm51bGx9LCJBdXRvU2l6ZSI6MCwiRm9yZWdyb3VuZCI6eyIkaWQiOiI5NTEiLCJDb2xvciI6eyIkcmVmIjoiOTMifX0sIk1heFdpZHRoIjoyMDAuMCwiTWF4SGVpZ2h0IjoiSW5maW5pdHkiLCJTbWFydEZvcmVncm91bmRJc0FjdGl2ZSI6ZmFsc2UsIkhvcml6b250YWxBbGlnbm1lbnQiOjAsIlZlcnRpY2FsQWxpZ25tZW50IjowLCJTbWFydEZvcmVncm91bmQiOm51bGwsIkJhY2tncm91bmRGaWxsVHlwZSI6MCwiTWFyZ2luIjp7IiRpZCI6Ijk1MiIsIlRvcCI6MCwiTGVmdCI6MCwiUmlnaHQiOjAsIkJvdHRvbSI6MH0sIlBhZGRpbmciOnsiJGlkIjoiOTUzIiwiVG9wIjowLCJMZWZ0IjowLCJSaWdodCI6MCwiQm90dG9tIjowfSwiQmFja2dyb3VuZCI6eyIkcmVmIjoiOTYifSwiSXNWaXNpYmxlIjp0cnVlLCJXaWR0aCI6MC4wLCJIZWlnaHQiOjAuMCwiQm9yZGVyU3R5bGUiOnsiJGlkIjoiOTU0IiwiTGluZUNvbG9yIjpudWxsLCJMaW5lV2VpZ2h0IjowLjAsIkxpbmVUeXBlIjowLCJQYXJlbnRTdHlsZSI6bnVsbH0sIlBhcmVudFN0eWxlIjpudWxsfSwiSG9yaXpvbnRhbENvbm5lY3RvclN0eWxlIjp7IiRpZCI6Ijk1NSIsIkxpbmVDb2xvciI6eyIkcmVmIjoiOTgifSwiTGluZVdlaWdodCI6MS4wLCJMaW5lVHlwZSI6MCwiUGFyZW50U3R5bGUiOm51bGx9LCJWZXJ0aWNhbENvbm5lY3RvclN0eWxlIjp7IiRpZCI6Ijk1NiIsIkxpbmVDb2xvciI6eyIkcmVmIjoiMTAxIn0sIkxpbmVXZWlnaHQiOjAuMCwiTGluZVR5cGUiOjAsIlBhcmVudFN0eWxlIjpudWxsfSwiTWFyZ2luIjpudWxsLCJTdGFydERhdGVQb3NpdGlvbiI6NiwiRW5kRGF0ZVBvc2l0aW9uIjo2LCJEYXRlSXNWaXNpYmxlIjpmYWxzZSwiVGl0bGVQb3NpdGlvbiI6MiwiRHVyYXRpb25Qb3NpdGlvbiI6NiwiUGVyY2VudGFnZUNvbXBsZXRlZFBvc2l0aW9uIjo2LCJTcGFjaW5nIjo1LCJJc0JlbG93VGltZWJhbmQiOnRydWUsIlBlcmNlbnRhZ2VDb21wbGV0ZVNoYXBlT3BhY2l0eSI6MzUsIlNoYXBlU3R5bGUiOnsiJGlkIjoiOTU3IiwiTWFyZ2luIjp7IiRpZCI6Ijk1OCIsIlRvcCI6MCwiTGVmdCI6NCwiUmlnaHQiOjQsIkJvdHRvbSI6MH0sIlBhZGRpbmciOnsiJGlkIjoiOTU5IiwiVG9wIjowLCJMZWZ0IjowLCJSaWdodCI6MCwiQm90dG9tIjowfSwiQmFja2dyb3VuZCI6eyIkaWQiOiI5NjAiLCJDb2xvciI6eyIkaWQiOiI5NjEiLCJBIjoyNTUsIlIiOjExNiwiRyI6MTczLCJCIjo3M319LCJJc1Zpc2libGUiOnRydWUsIldpZHRoIjowLjAsIkhlaWdodCI6MTYuMCwiQm9yZGVyU3R5bGUiOnsiJGlkIjoiOTYyIiwiTGluZUNvbG9yIjp7IiRyZWYiOiIxMDkifSwiTGluZVdlaWdodCI6MC4wLCJMaW5lVHlwZSI6MCwiUGFyZW50U3R5bGUiOm51bGx9LCJQYXJlbnRTdHlsZSI6bnVsbH0sIlRpdGxlU3R5bGUiOnsiJGlkIjoiOTYzIiwiRm9udFNldHRpbmdzIjp7IiRpZCI6Ijk2NCIsIkZvbnRTaXplIjoxMSwiRm9udE5hbWUiOiJDYWxpYnJpIiwiSXNCb2xkIjpmYWxzZSwiSXNJdGFsaWMiOmZhbHNlLCJJc1VuZGVybGluZWQiOmZhbHNlLCJQYXJlbnRTdHlsZSI6bnVsbH0sIkF1dG9TaXplIjowLCJGb3JlZ3JvdW5kIjp7IiRpZCI6Ijk2NSIsIkNvbG9yIjp7IiRpZCI6Ijk2NiIsIkEiOjI1NSwiUiI6MjU1LCJHIjoyNTUsIkIiOjI1NX19LCJNYXhXaWR0aCI6OTYwLjAsIk1heEhlaWdodCI6IkluZmluaXR5IiwiU21hcnRGb3JlZ3JvdW5kSXNBY3RpdmUiOmZhbHNlLCJIb3Jpem9udGFsQWxpZ25tZW50IjoxLCJWZXJ0aWNhbEFsaWdubWVudCI6MCwiU21hcnRGb3JlZ3JvdW5kIjpudWxsLCJCYWNrZ3JvdW5kRmlsbFR5cGUiOjAsIk1hcmdpbiI6eyIkaWQiOiI5NjciLCJUb3AiOjAsIkxlZnQiOjAsIlJpZ2h0IjowLCJCb3R0b20iOjB9LCJQYWRkaW5nIjp7IiRpZCI6Ijk2OCIsIlRvcCI6MCwiTGVmdCI6MCwiUmlnaHQiOjAsIkJvdHRvbSI6MH0sIkJhY2tncm91bmQiOnsiJHJlZiI6IjExNyJ9LCJJc1Zpc2libGUiOnRydWUsIldpZHRoIjowLjAsIkhlaWdodCI6MC4wLCJCb3JkZXJTdHlsZSI6eyIkaWQiOiI5NjkiLCJMaW5lQ29sb3IiOm51bGwsIkxpbmVXZWlnaHQiOjAuMCwiTGluZVR5cGUiOjAsIlBhcmVudFN0eWxlIjpudWxsfSwiUGFyZW50U3R5bGUiOm51bGx9LCJEYXRlU3R5bGUiOnsiJGlkIjoiOTcwIiwiRm9udFNldHRpbmdzIjp7IiRpZCI6Ijk3MSIsIkZvbnRTaXplIjoxMCwiRm9udE5hbWUiOiJDYWxpYnJpIiwiSXNCb2xkIjpmYWxzZSwiSXNJdGFsaWMiOmZhbHNlLCJJc1VuZGVybGluZWQiOmZhbHNlLCJQYXJlbnRTdHlsZSI6bnVsbH0sIkF1dG9TaXplIjowLCJGb3JlZ3JvdW5kIjp7IiRpZCI6Ijk3MiIsIkNvbG9yIjp7IiRpZCI6Ijk3MyIsIkEiOjI1NSwiUiI6NjgsIkciOjg0LCJCIjoxMDZ9fSwiTWF4V2lkdGgiOjIwMC4wLCJNYXhIZWlnaHQiOiJJbmZpbml0eSIsIlNtYXJ0Rm9yZWdyb3VuZElzQWN0aXZlIjpmYWxzZSwiSG9yaXpvbnRhbEFsaWdubWVudCI6MCwiVmVydGljYWxBbGlnbm1lbnQiOjAsIlNtYXJ0Rm9yZWdyb3VuZCI6bnVsbCwiQmFja2dyb3VuZEZpbGxUeXBlIjowLCJNYXJnaW4iOnsiJGlkIjoiOTc0IiwiVG9wIjowLCJMZWZ0IjowLCJSaWdodCI6MCwiQm90dG9tIjowfSwiUGFkZGluZyI6eyIkaWQiOiI5NzUiLCJUb3AiOjAsIkxlZnQiOjAsIlJpZ2h0IjowLCJCb3R0b20iOjB9LCJCYWNrZ3JvdW5kIjp7IiRyZWYiOiIxMjQifSwiSXNWaXNpYmxlIjp0cnVlLCJXaWR0aCI6MC4wLCJIZWlnaHQiOjAuMCwiQm9yZGVyU3R5bGUiOnsiJGlkIjoiOTc2IiwiTGluZUNvbG9yIjpudWxsLCJMaW5lV2VpZ2h0IjowLjAsIkxpbmVUeXBlIjowLCJQYXJlbnRTdHlsZSI6bnVsbH0sIlBhcmVudFN0eWxlIjpudWxsfSwiRGF0ZUZvcm1hdCI6eyIkaWQiOiI5Nzc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SwiUGFyZW50U3R5bGUiOm51bGx9LCJJbmRleCI6MjgsIlNtYXJ0RHVyYXRpb25BY3RpdmF0ZWQiOmZhbHNlLCJEYXRlRm9ybWF0Ijp7IiRyZWYiOiI5NzcifSwiSWQiOiI3ZDk2MDk2OS1kZGZjLTRkZmUtYTgzMS03MjMxNDljMTg0MmUiLCJJbXBvcnRJZCI6bnVsbCwiVGl0bGUiOiJEZXZlbG9wbWVudCBQaGFzZSBJSSIsIk5vdGUiOm51bGwsIkh5cGVybGluayI6eyIkaWQiOiI5NzgiLCJBZGRyZXNzIjoiIiwiU3ViQWRkcmVzcyI6IiJ9LCJJc0NoYW5nZWQiOmZhbHNlLCJJc05ldyI6ZmFsc2V9LCJJbmRleCI6MH0seyIkaWQiOiI5NzkiLCJfYXR0YWNoZWRNaWxlc3RvbmVzIjpbXSwiVGFza0RlZmluaXRpb24iOnsiJGlkIjoiOTgwIiwiR3JvdXBOYW1lIjpudWxsLCJTdGFydERhdGUiOiIyMDE5LTExLTAxVDAwOjAwOjAwIiwiRW5kRGF0ZSI6IjIwMTktMTItMjJUMTE6NTk6MDAiLCJQZXJjZW50YWdlQ29tcGxldGUiOm51bGwsIlN0eWxlIjp7IiRpZCI6Ijk4MSIsIlNoYXBlIjozLCJTaGFwZVRoaWNrbmVzcyI6MCwiRHVyYXRpb25Gb3JtYXQiOjAsIkluY2x1ZGVOb25Xb3JraW5nRGF5c0luRHVyYXRpb24iOmZhbHNlLCJQZXJjZW50YWdlQ29tcGxldGVTdHlsZSI6eyIkaWQiOiI5ODIiLCJGb250U2V0dGluZ3MiOnsiJGlkIjoiOTgzIiwiRm9udFNpemUiOjEwLCJGb250TmFtZSI6IkNhbGlicmkiLCJJc0JvbGQiOmZhbHNlLCJJc0l0YWxpYyI6ZmFsc2UsIklzVW5kZXJsaW5lZCI6ZmFsc2UsIlBhcmVudFN0eWxlIjpudWxsfSwiQXV0b1NpemUiOjAsIkZvcmVncm91bmQiOnsiJHJlZiI6Ijg1In0sIk1heFdpZHRoIjoyMDAuMCwiTWF4SGVpZ2h0IjoiSW5maW5pdHkiLCJTbWFydEZvcmVncm91bmRJc0FjdGl2ZSI6ZmFsc2UsIkhvcml6b250YWxBbGlnbm1lbnQiOjAsIlZlcnRpY2FsQWxpZ25tZW50IjowLCJTbWFydEZvcmVncm91bmQiOm51bGwsIkJhY2tncm91bmRGaWxsVHlwZSI6MCwiTWFyZ2luIjp7IiRpZCI6Ijk4NCIsIlRvcCI6MCwiTGVmdCI6MCwiUmlnaHQiOjAsIkJvdHRvbSI6MH0sIlBhZGRpbmciOnsiJGlkIjoiOTg1IiwiVG9wIjowLCJMZWZ0IjowLCJSaWdodCI6MCwiQm90dG9tIjowfSwiQmFja2dyb3VuZCI6eyIkcmVmIjoiODkifSwiSXNWaXNpYmxlIjp0cnVlLCJXaWR0aCI6MC4wLCJIZWlnaHQiOjAuMCwiQm9yZGVyU3R5bGUiOnsiJGlkIjoiOTg2IiwiTGluZUNvbG9yIjpudWxsLCJMaW5lV2VpZ2h0IjowLjAsIkxpbmVUeXBlIjowLCJQYXJlbnRTdHlsZSI6bnVsbH0sIlBhcmVudFN0eWxlIjpudWxsfSwiRHVyYXRpb25TdHlsZSI6eyIkaWQiOiI5ODciLCJGb250U2V0dGluZ3MiOnsiJGlkIjoiOTg4IiwiRm9udFNpemUiOjEwLCJGb250TmFtZSI6IkNhbGlicmkiLCJJc0JvbGQiOmZhbHNlLCJJc0l0YWxpYyI6ZmFsc2UsIklzVW5kZXJsaW5lZCI6ZmFsc2UsIlBhcmVudFN0eWxlIjpudWxsfSwiQXV0b1NpemUiOjAsIkZvcmVncm91bmQiOnsiJGlkIjoiOTg5IiwiQ29sb3IiOnsiJHJlZiI6IjkzIn19LCJNYXhXaWR0aCI6MjAwLjAsIk1heEhlaWdodCI6IkluZmluaXR5IiwiU21hcnRGb3JlZ3JvdW5kSXNBY3RpdmUiOmZhbHNlLCJIb3Jpem9udGFsQWxpZ25tZW50IjowLCJWZXJ0aWNhbEFsaWdubWVudCI6MCwiU21hcnRGb3JlZ3JvdW5kIjpudWxsLCJCYWNrZ3JvdW5kRmlsbFR5cGUiOjAsIk1hcmdpbiI6eyIkaWQiOiI5OTAiLCJUb3AiOjAsIkxlZnQiOjAsIlJpZ2h0IjowLCJCb3R0b20iOjB9LCJQYWRkaW5nIjp7IiRpZCI6Ijk5MSIsIlRvcCI6MCwiTGVmdCI6MCwiUmlnaHQiOjAsIkJvdHRvbSI6MH0sIkJhY2tncm91bmQiOnsiJHJlZiI6Ijk2In0sIklzVmlzaWJsZSI6dHJ1ZSwiV2lkdGgiOjAuMCwiSGVpZ2h0IjowLjAsIkJvcmRlclN0eWxlIjp7IiRpZCI6Ijk5MiIsIkxpbmVDb2xvciI6bnVsbCwiTGluZVdlaWdodCI6MC4wLCJMaW5lVHlwZSI6MCwiUGFyZW50U3R5bGUiOm51bGx9LCJQYXJlbnRTdHlsZSI6bnVsbH0sIkhvcml6b250YWxDb25uZWN0b3JTdHlsZSI6eyIkaWQiOiI5OTMiLCJMaW5lQ29sb3IiOnsiJHJlZiI6Ijk4In0sIkxpbmVXZWlnaHQiOjEuMCwiTGluZVR5cGUiOjAsIlBhcmVudFN0eWxlIjpudWxsfSwiVmVydGljYWxDb25uZWN0b3JTdHlsZSI6eyIkaWQiOiI5OTQiLCJMaW5lQ29sb3IiOnsiJHJlZiI6IjEwMSJ9LCJMaW5lV2VpZ2h0IjowLjAsIkxpbmVUeXBlIjowLCJQYXJlbnRTdHlsZSI6bnVsbH0sIk1hcmdpbiI6bnVsbCwiU3RhcnREYXRlUG9zaXRpb24iOjYsIkVuZERhdGVQb3NpdGlvbiI6NiwiRGF0ZUlzVmlzaWJsZSI6ZmFsc2UsIlRpdGxlUG9zaXRpb24iOjIsIkR1cmF0aW9uUG9zaXRpb24iOjYsIlBlcmNlbnRhZ2VDb21wbGV0ZWRQb3NpdGlvbiI6NiwiU3BhY2luZyI6NSwiSXNCZWxvd1RpbWViYW5kIjp0cnVlLCJQZXJjZW50YWdlQ29tcGxldGVTaGFwZU9wYWNpdHkiOjM1LCJTaGFwZVN0eWxlIjp7IiRpZCI6Ijk5NSIsIk1hcmdpbiI6eyIkaWQiOiI5OTYiLCJUb3AiOjAsIkxlZnQiOjQsIlJpZ2h0Ijo0LCJCb3R0b20iOjB9LCJQYWRkaW5nIjp7IiRpZCI6Ijk5NyIsIlRvcCI6MCwiTGVmdCI6MCwiUmlnaHQiOjAsIkJvdHRvbSI6MH0sIkJhY2tncm91bmQiOnsiJGlkIjoiOTk4IiwiQ29sb3IiOnsiJGlkIjoiOTk5IiwiQSI6MjU1LCJSIjoxMTYsIkciOjE3MywiQiI6NzN9fSwiSXNWaXNpYmxlIjp0cnVlLCJXaWR0aCI6MC4wLCJIZWlnaHQiOjEzLjQyNjY2NjY2NjY2NjY3NywiQm9yZGVyU3R5bGUiOnsiJGlkIjoiMTAwMCIsIkxpbmVDb2xvciI6eyIkcmVmIjoiMTA5In0sIkxpbmVXZWlnaHQiOjAuMCwiTGluZVR5cGUiOjAsIlBhcmVudFN0eWxlIjpudWxsfSwiUGFyZW50U3R5bGUiOm51bGx9LCJUaXRsZVN0eWxlIjp7IiRpZCI6IjEwMDEiLCJGb250U2V0dGluZ3MiOnsiJGlkIjoiMTAwMiIsIkZvbnRTaXplIjoxMSwiRm9udE5hbWUiOiJDYWxpYnJpIiwiSXNCb2xkIjpmYWxzZSwiSXNJdGFsaWMiOmZhbHNlLCJJc1VuZGVybGluZWQiOmZhbHNlLCJQYXJlbnRTdHlsZSI6bnVsbH0sIkF1dG9TaXplIjowLCJGb3JlZ3JvdW5kIjp7IiRpZCI6IjEwMDMiLCJDb2xvciI6eyIkaWQiOiIxMDA0IiwiQSI6MjU1LCJSIjoyNTUsIkciOjI1NSwiQiI6MjU1fX0sIk1heFdpZHRoIjo3MjAuMCwiTWF4SGVpZ2h0IjoiSW5maW5pdHkiLCJTbWFydEZvcmVncm91bmRJc0FjdGl2ZSI6ZmFsc2UsIkhvcml6b250YWxBbGlnbm1lbnQiOjEsIlZlcnRpY2FsQWxpZ25tZW50IjowLCJTbWFydEZvcmVncm91bmQiOm51bGwsIkJhY2tncm91bmRGaWxsVHlwZSI6MCwiTWFyZ2luIjp7IiRpZCI6IjEwMDUiLCJUb3AiOjAsIkxlZnQiOjAsIlJpZ2h0IjowLCJCb3R0b20iOjB9LCJQYWRkaW5nIjp7IiRpZCI6IjEwMDYiLCJUb3AiOjAsIkxlZnQiOjAsIlJpZ2h0IjowLCJCb3R0b20iOjB9LCJCYWNrZ3JvdW5kIjp7IiRyZWYiOiIxMTcifSwiSXNWaXNpYmxlIjp0cnVlLCJXaWR0aCI6MC4wLCJIZWlnaHQiOjAuMCwiQm9yZGVyU3R5bGUiOnsiJGlkIjoiMTAwNyIsIkxpbmVDb2xvciI6bnVsbCwiTGluZVdlaWdodCI6MC4wLCJMaW5lVHlwZSI6MCwiUGFyZW50U3R5bGUiOm51bGx9LCJQYXJlbnRTdHlsZSI6bnVsbH0sIkRhdGVTdHlsZSI6eyIkaWQiOiIxMDA4IiwiRm9udFNldHRpbmdzIjp7IiRpZCI6IjEwMDkiLCJGb250U2l6ZSI6MTAsIkZvbnROYW1lIjoiQ2FsaWJyaSIsIklzQm9sZCI6ZmFsc2UsIklzSXRhbGljIjpmYWxzZSwiSXNVbmRlcmxpbmVkIjpmYWxzZSwiUGFyZW50U3R5bGUiOm51bGx9LCJBdXRvU2l6ZSI6MCwiRm9yZWdyb3VuZCI6eyIkaWQiOiIxMDEwIiwiQ29sb3IiOnsiJGlkIjoiMTAxMSIsIkEiOjI1NSwiUiI6NjgsIkciOjg0LCJCIjoxMDZ9fSwiTWF4V2lkdGgiOjIwMC4wLCJNYXhIZWlnaHQiOiJJbmZpbml0eSIsIlNtYXJ0Rm9yZWdyb3VuZElzQWN0aXZlIjpmYWxzZSwiSG9yaXpvbnRhbEFsaWdubWVudCI6MCwiVmVydGljYWxBbGlnbm1lbnQiOjAsIlNtYXJ0Rm9yZWdyb3VuZCI6bnVsbCwiQmFja2dyb3VuZEZpbGxUeXBlIjowLCJNYXJnaW4iOnsiJGlkIjoiMTAxMiIsIlRvcCI6MCwiTGVmdCI6MCwiUmlnaHQiOjAsIkJvdHRvbSI6MH0sIlBhZGRpbmciOnsiJGlkIjoiMTAxMyIsIlRvcCI6MCwiTGVmdCI6MCwiUmlnaHQiOjAsIkJvdHRvbSI6MH0sIkJhY2tncm91bmQiOnsiJHJlZiI6IjEyNCJ9LCJJc1Zpc2libGUiOnRydWUsIldpZHRoIjowLjAsIkhlaWdodCI6MC4wLCJCb3JkZXJTdHlsZSI6eyIkaWQiOiIxMDE0IiwiTGluZUNvbG9yIjpudWxsLCJMaW5lV2VpZ2h0IjowLjAsIkxpbmVUeXBlIjowLCJQYXJlbnRTdHlsZSI6bnVsbH0sIlBhcmVudFN0eWxlIjpudWxsfSwiRGF0ZUZvcm1hdCI6eyIkaWQiOiIxMDE1IiwiRm9ybWF0U3RyaW5nIjoiTU1NIGQiLCJTZXBhcmF0b3IiOiIvIiwiVXNlSW50ZXJuYXRpb25hbERhdGVGb3JtYXQiOmZhbHNlLCJEYXRlSXNWaXNpYmxlIjp0cnVlLCJUaW1lSXNWaXNpYmxlIjpmYWxzZSwiSG91ckRpZ2l0cyI6MSwiQW1QbURlc2lnbmF0b3IiOjIsIlRyaW0wME1pbnV0ZXMiOmZhbHNlLCJMYXN0S25vd25WaXNpYmlsaXR5U3RhdGUiOm51bGx9LCJJc1Zpc2libGUiOnRydWUsIlBhcmVudFN0eWxlIjpudWxsfSwiSW5kZXgiOjMxLCJTbWFydER1cmF0aW9uQWN0aXZhdGVkIjpmYWxzZSwiRGF0ZUZvcm1hdCI6eyIkcmVmIjoiMTAxNSJ9LCJJZCI6ImY4YTBjOWViLTgxN2EtNDlmYy04OTU2LTk4MjliMzhjNGI3OCIsIkltcG9ydElkIjpudWxsLCJUaXRsZSI6IlYyIERldmVsb3BtZW50IEJlZ2lucyIsIk5vdGUiOm51bGwsIkh5cGVybGluayI6eyIkaWQiOiIxMDE2IiwiQWRkcmVzcyI6IiIsIlN1YkFkZHJlc3MiOiIifSwiSXNDaGFuZ2VkIjpmYWxzZSwiSXNOZXciOmZhbHNlfSwiSW5kZXgiOjB9XSwiTWlsZXN0b25lcyI6W3siJGlkIjoiMTAxNyIsIklkIjoiMjZjNTY5YzAtMWU2YS00N2I4LWI5YmItNjIxOTA2OGRjMDhlIiwiSW5kZXgiOjI5LCJHcm91cElkIjoiYjljY2ZhNWYtN2M5ZC00NTMzLWI4OTktMzUyOWIxMjNjZDJmIiwiVGl0bGUiOiJSVFcgRGVwbG95bWVudCIsIkRhdGVUaW1lIjoiMjAxOS0xMC0xOVQxMTo1OTowMCIsIlBlcmNlbnRhZ2VDb21wbGV0ZSI6bnVsbCwiTm90ZSI6bnVsbCwiU3R5bGUiOnsiJGlkIjoiMTAxOCIsIlRpdGxlU3R5bGUiOnsiJGlkIjoiMTAxOSIsIkZvbnRTZXR0aW5ncyI6eyIkaWQiOiIxMDIwIiwiRm9udFNpemUiOjExLCJGb250TmFtZSI6IkNhbGlicmkiLCJJc0JvbGQiOnRydWUsIklzSXRhbGljIjpmYWxzZSwiSXNVbmRlcmxpbmVkIjpmYWxzZSwiUGFyZW50U3R5bGUiOm51bGx9LCJBdXRvU2l6ZSI6MCwiRm9yZWdyb3VuZCI6eyIkaWQiOiIxMDIxIiwiQ29sb3IiOnsiJGlkIjoiMTAyMiIsIkEiOjI1NSwiUiI6MCwiRyI6MCwiQiI6MH19LCJNYXhXaWR0aCI6MjAwLjAsIk1heEhlaWdodCI6IkluZmluaXR5IiwiU21hcnRGb3JlZ3JvdW5kSXNBY3RpdmUiOmZhbHNlLCJIb3Jpem9udGFsQWxpZ25tZW50IjowLCJWZXJ0aWNhbEFsaWdubWVudCI6MCwiU21hcnRGb3JlZ3JvdW5kIjpudWxsLCJCYWNrZ3JvdW5kRmlsbFR5cGUiOjAsIk1hcmdpbiI6eyIkcmVmIjoiNzEifSwiUGFkZGluZyI6eyIkcmVmIjoiNzIifSwiQmFja2dyb3VuZCI6eyIkcmVmIjoiNzMifSwiSXNWaXNpYmxlIjp0cnVlLCJXaWR0aCI6MC4wLCJIZWlnaHQiOjAuMCwiQm9yZGVyU3R5bGUiOm51bGwsIlBhcmVudFN0eWxlIjpudWxsfSwiRGF0ZVN0eWxlIjp7IiRpZCI6IjEwMjMiLCJGb250U2V0dGluZ3MiOnsiJGlkIjoiMTAyNCIsIkZvbnRTaXplIjoxMCwiRm9udE5hbWUiOiJDYWxpYnJpIiwiSXNCb2xkIjpmYWxzZSwiSXNJdGFsaWMiOmZhbHNlLCJJc1VuZGVybGluZWQiOmZhbHNlLCJQYXJlbnRTdHlsZSI6bnVsbH0sIkF1dG9TaXplIjowLCJGb3JlZ3JvdW5kIjp7IiRpZCI6IjEwMjUiLCJDb2xvciI6eyIkaWQiOiIxMDI2IiwiQSI6MjU1LCJSIjo2OCwiRyI6ODQsIkIiOjEwNn19LCJNYXhXaWR0aCI6MjAwLjAsIk1heEhlaWdodCI6IkluZmluaXR5IiwiU21hcnRGb3JlZ3JvdW5kSXNBY3RpdmUiOmZhbHNlLCJIb3Jpem9udGFsQWxpZ25tZW50IjoyLCJWZXJ0aWNhbEFsaWdubWVudCI6MCwiU21hcnRGb3JlZ3JvdW5kIjpudWxsLCJCYWNrZ3JvdW5kRmlsbFR5cGUiOjAsIk1hcmdpbiI6eyIkcmVmIjoiNzgifSwiUGFkZGluZyI6eyIkcmVmIjoiNzkifSwiQmFja2dyb3VuZCI6eyIkcmVmIjoiODAifSwiSXNWaXNpYmxlIjpmYWxzZSwiV2lkdGgiOjAuMCwiSGVpZ2h0IjowLjAsIkJvcmRlclN0eWxlIjpudWxsLCJQYXJlbnRTdHlsZSI6bnVsbH0sIlRpdGxlUG9zaXRpb24iOiJSaWdodCIsIkRhdGVQb3NpdGlvbiI6IkxlZnQiLCJTaGFwZVR5cGUiOjEsIlNoYXBlU2l6ZSI6MCwiU2hhcGVTdHlsZSI6eyIkaWQiOiIxMDI3IiwiTWFyZ2luIjp7IiRyZWYiOiI2MCJ9LCJQYWRkaW5nIjp7IiRyZWYiOiI2MSJ9LCJCYWNrZ3JvdW5kIjp7IiRpZCI6IjEwMjgiLCJDb2xvciI6eyIkaWQiOiIxMDI5IiwiQSI6MjU1LCJSIjo1NywiRyI6MTE0LCJCIjoxOH19LCJJc1Zpc2libGUiOnRydWUsIldpZHRoIjoxMi4wLCJIZWlnaHQiOjE0LjAsIkJvcmRlclN0eWxlIjp7IiRpZCI6IjEwMzAiLCJMaW5lQ29sb3IiOnsiJHJlZiI6IjY1In0sIkxpbmVXZWlnaHQiOjAuMCwiTGluZVR5cGUiOjAsIlBhcmVudFN0eWxlIjpudWxsfSwiUGFyZW50U3R5bGUiOm51bGx9LCJEYXRlRm9ybWF0Ijp7IiRpZCI6IjEwMzE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X0sIkh5cGVybGluayI6eyIkaWQiOiIxMDMyIiwiQWRkcmVzcyI6IiIsIlN1YkFkZHJlc3MiOiIifSwiSW1wb3J0SWQiOiIifSx7IiRpZCI6IjEwMzMiLCJJZCI6IjJiNjg4MGYxLTQ5YzYtNDIxNC1iNjEyLTllYzhkZGY1MzQzZSIsIkluZGV4IjozMCwiR3JvdXBJZCI6ImI5Y2NmYTVmLTdjOWQtNDUzMy1iODk5LTM1MjliMTIzY2QyZiIsIlRpdGxlIjoiUkMgUGlsb3QgRGVwbG95bWVudCIsIkRhdGVUaW1lIjoiMjAxOS0wOC0yNFQxMTo1OTowMCIsIlBlcmNlbnRhZ2VDb21wbGV0ZSI6bnVsbCwiTm90ZSI6bnVsbCwiU3R5bGUiOnsiJGlkIjoiMTAzNCIsIlRpdGxlU3R5bGUiOnsiJGlkIjoiMTAzNSIsIkZvbnRTZXR0aW5ncyI6eyIkaWQiOiIxMDM2IiwiRm9udFNpemUiOjExLCJGb250TmFtZSI6IkNhbGlicmkiLCJJc0JvbGQiOnRydWUsIklzSXRhbGljIjpmYWxzZSwiSXNVbmRlcmxpbmVkIjpmYWxzZSwiUGFyZW50U3R5bGUiOm51bGx9LCJBdXRvU2l6ZSI6MCwiRm9yZWdyb3VuZCI6eyIkaWQiOiIxMDM3IiwiQ29sb3IiOnsiJGlkIjoiMTAzOCIsIkEiOjI1NSwiUiI6MCwiRyI6MCwiQiI6MH19LCJNYXhXaWR0aCI6MjAwLjAsIk1heEhlaWdodCI6IkluZmluaXR5IiwiU21hcnRGb3JlZ3JvdW5kSXNBY3RpdmUiOmZhbHNlLCJIb3Jpem9udGFsQWxpZ25tZW50IjowLCJWZXJ0aWNhbEFsaWdubWVudCI6MCwiU21hcnRGb3JlZ3JvdW5kIjpudWxsLCJCYWNrZ3JvdW5kRmlsbFR5cGUiOjAsIk1hcmdpbiI6eyIkcmVmIjoiNzEifSwiUGFkZGluZyI6eyIkcmVmIjoiNzIifSwiQmFja2dyb3VuZCI6eyIkcmVmIjoiNzMifSwiSXNWaXNpYmxlIjp0cnVlLCJXaWR0aCI6MC4wLCJIZWlnaHQiOjAuMCwiQm9yZGVyU3R5bGUiOm51bGwsIlBhcmVudFN0eWxlIjpudWxsfSwiRGF0ZVN0eWxlIjp7IiRpZCI6IjEwMzkiLCJGb250U2V0dGluZ3MiOnsiJGlkIjoiMTA0MCIsIkZvbnRTaXplIjoxMCwiRm9udE5hbWUiOiJDYWxpYnJpIiwiSXNCb2xkIjpmYWxzZSwiSXNJdGFsaWMiOmZhbHNlLCJJc1VuZGVybGluZWQiOmZhbHNlLCJQYXJlbnRTdHlsZSI6bnVsbH0sIkF1dG9TaXplIjowLCJGb3JlZ3JvdW5kIjp7IiRpZCI6IjEwNDEiLCJDb2xvciI6eyIkaWQiOiIxMDQyIiwiQSI6MjU1LCJSIjo2OCwiRyI6ODQsIkIiOjEwNn19LCJNYXhXaWR0aCI6MjAwLjAsIk1heEhlaWdodCI6IkluZmluaXR5IiwiU21hcnRGb3JlZ3JvdW5kSXNBY3RpdmUiOmZhbHNlLCJIb3Jpem9udGFsQWxpZ25tZW50IjoyLCJWZXJ0aWNhbEFsaWdubWVudCI6MCwiU21hcnRGb3JlZ3JvdW5kIjpudWxsLCJCYWNrZ3JvdW5kRmlsbFR5cGUiOjAsIk1hcmdpbiI6eyIkcmVmIjoiNzgifSwiUGFkZGluZyI6eyIkcmVmIjoiNzkifSwiQmFja2dyb3VuZCI6eyIkcmVmIjoiODAifSwiSXNWaXNpYmxlIjpmYWxzZSwiV2lkdGgiOjAuMCwiSGVpZ2h0IjowLjAsIkJvcmRlclN0eWxlIjpudWxsLCJQYXJlbnRTdHlsZSI6bnVsbH0sIlRpdGxlUG9zaXRpb24iOiJSaWdodCIsIkRhdGVQb3NpdGlvbiI6IkxlZnQiLCJTaGFwZVR5cGUiOjEsIlNoYXBlU2l6ZSI6MCwiU2hhcGVTdHlsZSI6eyIkaWQiOiIxMDQzIiwiTWFyZ2luIjp7IiRyZWYiOiI2MCJ9LCJQYWRkaW5nIjp7IiRyZWYiOiI2MSJ9LCJCYWNrZ3JvdW5kIjp7IiRpZCI6IjEwNDQiLCJDb2xvciI6eyIkaWQiOiIxMDQ1IiwiQSI6MjU1LCJSIjo1NywiRyI6MTE0LCJCIjoxOH19LCJJc1Zpc2libGUiOnRydWUsIldpZHRoIjoxMi4wLCJIZWlnaHQiOjE0LjAsIkJvcmRlclN0eWxlIjp7IiRpZCI6IjEwNDYiLCJMaW5lQ29sb3IiOnsiJHJlZiI6IjY1In0sIkxpbmVXZWlnaHQiOjAuMCwiTGluZVR5cGUiOjAsIlBhcmVudFN0eWxlIjpudWxsfSwiUGFyZW50U3R5bGUiOm51bGx9LCJEYXRlRm9ybWF0Ijp7IiRpZCI6IjEwNDciLCJGb3JtYXRTdHJpbmciOiJNTU0gZCIsIlNlcGFyYXRvciI6Ii8iLCJVc2VJbnRlcm5hdGlvbmFsRGF0ZUZvcm1hdCI6ZmFsc2UsIkRhdGVJc1Zpc2libGUiOnRydWUsIlRpbWVJc1Zpc2libGUiOmZhbHNlLCJIb3VyRGlnaXRzIjoxLCJBbVBtRGVzaWduYXRvciI6MiwiVHJpbTAwTWludXRlcyI6ZmFsc2UsIkxhc3RLbm93blZpc2liaWxpdHlTdGF0ZSI6bnVsbH0sIklzVmlzaWJsZSI6dHJ1ZX0sIkh5cGVybGluayI6eyIkaWQiOiIxMDQ4IiwiQWRkcmVzcyI6IiIsIlN1YkFkZHJlc3MiOiIifSwiSW1wb3J0SWQiOiIifV19LHsiJGlkIjoiMTA0OSIsIklkIjoiOWViNzY1ODQtYmIzMi00NTJlLWFjMDctZmIyNjM3YmFlYTFhIiwiSW5kZXgiOjMyLCJIZWFkZXJUZXh0IjoiTGF1bmNoIiwiU3R5bGUiOnsiJGlkIjoiMTA1MCIsIkhlYWRlclN0eWxlIjp7IiRpZCI6IjEwNTEiLCJUZXh0U3R5bGUiOnsiJGlkIjoiMTA1MiIsIkZvbnRTZXR0aW5ncyI6eyIkaWQiOiIxMDUzIiwiRm9udFNpemUiOjEwLCJGb250TmFtZSI6IkZyYW5rbGluIEdvdGhpYyBNZWRpdW0iLCJJc0JvbGQiOmZhbHNlLCJJc0l0YWxpYyI6ZmFsc2UsIklzVW5kZXJsaW5lZCI6ZmFsc2UsIlBhcmVudFN0eWxlIjpudWxsfSwiQXV0b1NpemUiOjAsIkZvcmVncm91bmQiOnsiJGlkIjoiMTA1NCIsIkNvbG9yIjp7IiRpZCI6IjEwNTUiLCJBIjoyNTUsIlIiOjAsIkciOjAsIkIiOjB9fSwiTWF4V2lkdGgiOjAuMCwiTWF4SGVpZ2h0IjowLjAsIlNtYXJ0Rm9yZWdyb3VuZElzQWN0aXZlIjpmYWxzZSwiSG9yaXpvbnRhbEFsaWdubWVudCI6MCwiVmVydGljYWxBbGlnbm1lbnQiOjAsIlNtYXJ0Rm9yZWdyb3VuZCI6bnVsbCwiQmFja2dyb3VuZEZpbGxUeXBlIjowLCJNYXJnaW4iOnsiJHJlZiI6IjE0MCJ9LCJQYWRkaW5nIjp7IiRyZWYiOiIxNDEifSwiQmFja2dyb3VuZCI6bnVsbCwiSXNWaXNpYmxlIjpmYWxzZSwiV2lkdGgiOjAuMCwiSGVpZ2h0IjowLjAsIkJvcmRlclN0eWxlIjpudWxsLCJQYXJlbnRTdHlsZSI6bnVsbH0sIlJlY3RhbmdsZVN0eWxlIjp7IiRpZCI6IjEwNTYiLCJNYXJnaW4iOnsiJHJlZiI6IjE0MyJ9LCJQYWRkaW5nIjp7IiRyZWYiOiIxNDQifSwiQmFja2dyb3VuZCI6eyIkaWQiOiIxMDU3IiwiQ29sb3IiOnsiJGlkIjoiMTA1OCIsIkEiOjEyNywiUiI6MTY1LCJHIjoxNjUsIkIiOjE2NX19LCJJc1Zpc2libGUiOmZhbHNlLCJXaWR0aCI6MC4wLCJIZWlnaHQiOjAuMCwiQm9yZGVyU3R5bGUiOnsiJGlkIjoiMTA1OSIsIkxpbmVDb2xvciI6eyIkcmVmIjoiMTQ4In0sIkxpbmVXZWlnaHQiOjAuMCwiTGluZVR5cGUiOjAsIlBhcmVudFN0eWxlIjpudWxsfSwiUGFyZW50U3R5bGUiOm51bGx9LCJNYXJnaW4iOnsiJHJlZiI6IjE1MCJ9LCJQYWRkaW5nIjp7IiRyZWYiOiIxNTEifSwiQmFja2dyb3VuZCI6bnVsbCwiSXNWaXNpYmxlIjp0cnVlLCJXaWR0aCI6MC4wLCJIZWlnaHQiOjAuMCwiQm9yZGVyU3R5bGUiOm51bGwsIlBhcmVudFN0eWxlIjpudWxsfSwiQmFja2dyb3VuZFN0eWxlIjp7IiRpZCI6IjEwNjAiLCJNYXJnaW4iOnsiJHJlZiI6IjE1MyJ9LCJQYWRkaW5nIjp7IiRyZWYiOiIxNTQifSwiQmFja2dyb3VuZCI6eyIkaWQiOiIxMDYxIiwiQ29sb3IiOnsiJGlkIjoiMTA2MiIsIkEiOjM4LCJSIjoxNjUsIkciOjE2NSwiQiI6MTY1fX0sIklzVmlzaWJsZSI6dHJ1ZSwiV2lkdGgiOjAuMCwiSGVpZ2h0IjowLjAsIkJvcmRlclN0eWxlIjp7IiRpZCI6IjEwNjMiLCJMaW5lQ29sb3IiOnsiJHJlZiI6IjE1OCJ9LCJMaW5lV2VpZ2h0IjowLjAsIkxpbmVUeXBlIjowLCJQYXJlbnRTdHlsZSI6bnVsbH0sIlBhcmVudFN0eWxlIjpudWxsfSwiSXNBYm92ZVRpbWViYW5kIjpmYWxzZSwiTWFyZ2luIjp7IiRyZWYiOiIxNjAifSwiUGFkZGluZyI6eyIkcmVmIjoiMTYxIn0sIklzVmlzaWJsZSI6dHJ1ZSwiV2lkdGgiOjAuMCwiSGVpZ2h0IjowLjAsIkJvcmRlclN0eWxlIjpudWxsLCJQYXJlbnRTdHlsZSI6bnVsbH0sIlRhc2tzIjpbXSwiTWlsZXN0b25lcyI6W3siJGlkIjoiMTA2NCIsIklkIjoiMDk3ZmUwMzUtMDMyZS00Y2ZlLTllODktZDIzZGRkOGQ1MGNjIiwiSW5kZXgiOjMzLCJHcm91cElkIjpudWxsLCJUaXRsZSI6IldXIExhdW5jaCBFdmVudCIsIkRhdGVUaW1lIjoiMjAxOS0xMS0wMVQxMTo1OTowMFoiLCJQZXJjZW50YWdlQ29tcGxldGUiOm51bGwsIk5vdGUiOm51bGwsIlN0eWxlIjp7IiRpZCI6IjEwNjUiLCJUaXRsZVN0eWxlIjp7IiRpZCI6IjEwNjYiLCJGb250U2V0dGluZ3MiOnsiJGlkIjoiMTA2NyIsIkZvbnRTaXplIjoxMSwiRm9udE5hbWUiOiJDYWxpYnJpIiwiSXNCb2xkIjp0cnVlLCJJc0l0YWxpYyI6ZmFsc2UsIklzVW5kZXJsaW5lZCI6ZmFsc2UsIlBhcmVudFN0eWxlIjpudWxsfSwiQXV0b1NpemUiOjAsIkZvcmVncm91bmQiOnsiJGlkIjoiMTA2OCIsIkNvbG9yIjp7IiRpZCI6IjEwNjkiLCJBIjoyNTUsIlIiOjg5LCJHIjo4OSwiQiI6ODl9fSwiTWF4V2lkdGgiOjIwMC4wLCJNYXhIZWlnaHQiOiJJbmZpbml0eSIsIlNtYXJ0Rm9yZWdyb3VuZElzQWN0aXZlIjpmYWxzZSwiSG9yaXpvbnRhbEFsaWdubWVudCI6MCwiVmVydGljYWxBbGlnbm1lbnQiOjAsIlNtYXJ0Rm9yZWdyb3VuZCI6bnVsbCwiQmFja2dyb3VuZEZpbGxUeXBlIjowLCJNYXJnaW4iOnsiJHJlZiI6IjcxIn0sIlBhZGRpbmciOnsiJHJlZiI6IjcyIn0sIkJhY2tncm91bmQiOnsiJHJlZiI6IjczIn0sIklzVmlzaWJsZSI6dHJ1ZSwiV2lkdGgiOjAuMCwiSGVpZ2h0IjowLjAsIkJvcmRlclN0eWxlIjpudWxsLCJQYXJlbnRTdHlsZSI6bnVsbH0sIkRhdGVTdHlsZSI6eyIkaWQiOiIxMDcwIiwiRm9udFNldHRpbmdzIjp7IiRpZCI6IjEwNzEiLCJGb250U2l6ZSI6MTAsIkZvbnROYW1lIjoiQ2FsaWJyaSIsIklzQm9sZCI6ZmFsc2UsIklzSXRhbGljIjpmYWxzZSwiSXNVbmRlcmxpbmVkIjpmYWxzZSwiUGFyZW50U3R5bGUiOm51bGx9LCJBdXRvU2l6ZSI6MCwiRm9yZWdyb3VuZCI6eyIkaWQiOiIxMDcyIiwiQ29sb3IiOnsiJGlkIjoiMTA3MyIsIkEiOjI1NSwiUiI6NjgsIkciOjg0LCJCIjoxMDZ9fSwiTWF4V2lkdGgiOjIwMC4wLCJNYXhIZWlnaHQiOiJJbmZpbml0eSIsIlNtYXJ0Rm9yZWdyb3VuZElzQWN0aXZlIjpmYWxzZSwiSG9yaXpvbnRhbEFsaWdubWVudCI6MiwiVmVydGljYWxBbGlnbm1lbnQiOjAsIlNtYXJ0Rm9yZWdyb3VuZCI6bnVsbCwiQmFja2dyb3VuZEZpbGxUeXBlIjowLCJNYXJnaW4iOnsiJHJlZiI6Ijc4In0sIlBhZGRpbmciOnsiJHJlZiI6Ijc5In0sIkJhY2tncm91bmQiOnsiJHJlZiI6IjgwIn0sIklzVmlzaWJsZSI6dHJ1ZSwiV2lkdGgiOjAuMCwiSGVpZ2h0IjowLjAsIkJvcmRlclN0eWxlIjpudWxsLCJQYXJlbnRTdHlsZSI6bnVsbH0sIlRpdGxlUG9zaXRpb24iOiJSaWdodCIsIkRhdGVQb3NpdGlvbiI6IkxlZnQiLCJTaGFwZVR5cGUiOjEzLCJTaGFwZVNpemUiOjAsIlNoYXBlU3R5bGUiOnsiJGlkIjoiMTA3NCIsIk1hcmdpbiI6eyIkcmVmIjoiNjAifSwiUGFkZGluZyI6eyIkcmVmIjoiNjEifSwiQmFja2dyb3VuZCI6eyIkaWQiOiIxMDc1IiwiQ29sb3IiOnsiJGlkIjoiMTA3NiIsIkEiOjI1NSwiUiI6MTE1LCJHIjoxMTUsIkIiOjExNX19LCJJc1Zpc2libGUiOnRydWUsIldpZHRoIjoxMi4wLCJIZWlnaHQiOjE0LjAsIkJvcmRlclN0eWxlIjp7IiRpZCI6IjEwNzciLCJMaW5lQ29sb3IiOnsiJHJlZiI6IjY1In0sIkxpbmVXZWlnaHQiOjAuMCwiTGluZVR5cGUiOjAsIlBhcmVudFN0eWxlIjpudWxsfSwiUGFyZW50U3R5bGUiOm51bGx9LCJEYXRlRm9ybWF0Ijp7IiRpZCI6IjEwNzgiLCJGb3JtYXRTdHJpbmciOiJkZGQsIE1NTSBkLCB5eXl5IiwiU2VwYXJhdG9yIjoiLyIsIlVzZUludGVybmF0aW9uYWxEYXRlRm9ybWF0IjpmYWxzZSwiRGF0ZUlzVmlzaWJsZSI6dHJ1ZSwiVGltZUlzVmlzaWJsZSI6ZmFsc2UsIkhvdXJEaWdpdHMiOjEsIkFtUG1EZXNpZ25hdG9yIjoyLCJUcmltMDBNaW51dGVzIjpmYWxzZSwiTGFzdEtub3duVmlzaWJpbGl0eVN0YXRlIjp7IiRpZCI6IjEwNzkiLCJEYXRlUGFydElzVmlzaWJsZSI6dHJ1ZSwiVGltZVBhcnRJc1Zpc2libGUiOmZhbHNlfX0sIklzVmlzaWJsZSI6dHJ1ZX0sIkh5cGVybGluayI6eyIkaWQiOiIxMDgwIiwiQWRkcmVzcyI6IiIsIlN1YkFkZHJlc3MiOiIifSwiSW1wb3J0SWQiOiIifSx7IiRpZCI6IjEwODEiLCJJZCI6ImNhM2RiZTQwLTBjMTUtNDIzNC05M2I2LWMwMmU1ZjE3ZmZjZiIsIkluZGV4IjozNCwiR3JvdXBJZCI6IjY0ZWNkMWRmLTE3YjEtNDU2My1hMDQxLTA3ZmJiMjQ4ODZkMiIsIlRpdGxlIjoiQmV0YSBCbG9nIExhdW5jaCIsIkRhdGVUaW1lIjoiMjAxOS0wNy0wNFQxMTo1OTowMFoiLCJQZXJjZW50YWdlQ29tcGxldGUiOm51bGwsIk5vdGUiOm51bGwsIlN0eWxlIjp7IiRpZCI6IjEwODIiLCJUaXRsZVN0eWxlIjp7IiRpZCI6IjEwODMiLCJGb250U2V0dGluZ3MiOnsiJGlkIjoiMTA4NCIsIkZvbnRTaXplIjoxMSwiRm9udE5hbWUiOiJDYWxpYnJpIiwiSXNCb2xkIjp0cnVlLCJJc0l0YWxpYyI6ZmFsc2UsIklzVW5kZXJsaW5lZCI6ZmFsc2UsIlBhcmVudFN0eWxlIjpudWxsfSwiQXV0b1NpemUiOjAsIkZvcmVncm91bmQiOnsiJGlkIjoiMTA4NSIsIkNvbG9yIjp7IiRpZCI6IjEwODYiLCJBIjoyNTUsIlIiOjg5LCJHIjo4OSwiQiI6ODl9fSwiTWF4V2lkdGgiOjIwMC4wLCJNYXhIZWlnaHQiOiJJbmZpbml0eSIsIlNtYXJ0Rm9yZWdyb3VuZElzQWN0aXZlIjpmYWxzZSwiSG9yaXpvbnRhbEFsaWdubWVudCI6MiwiVmVydGljYWxBbGlnbm1lbnQiOjAsIlNtYXJ0Rm9yZWdyb3VuZCI6bnVsbCwiQmFja2dyb3VuZEZpbGxUeXBlIjowLCJNYXJnaW4iOnsiJHJlZiI6IjcxIn0sIlBhZGRpbmciOnsiJHJlZiI6IjcyIn0sIkJhY2tncm91bmQiOnsiJHJlZiI6IjczIn0sIklzVmlzaWJsZSI6dHJ1ZSwiV2lkdGgiOjAuMCwiSGVpZ2h0IjowLjAsIkJvcmRlclN0eWxlIjpudWxsLCJQYXJlbnRTdHlsZSI6bnVsbH0sIkRhdGVTdHlsZSI6eyIkaWQiOiIxMDg3IiwiRm9udFNldHRpbmdzIjp7IiRpZCI6IjEwODgiLCJGb250U2l6ZSI6OSwiRm9udE5hbWUiOiJDYWxpYnJpIiwiSXNCb2xkIjpmYWxzZSwiSXNJdGFsaWMiOmZhbHNlLCJJc1VuZGVybGluZWQiOmZhbHNlLCJQYXJlbnRTdHlsZSI6bnVsbH0sIkF1dG9TaXplIjowLCJGb3JlZ3JvdW5kIjp7IiRpZCI6IjEwODkiLCJDb2xvciI6eyIkaWQiOiIxMDkwIiwiQSI6MjU1LCJSIjoxMTUsIkciOjExNSwiQiI6MTE1fX0sIk1heFdpZHRoIjoyMDAuMCwiTWF4SGVpZ2h0IjoiSW5maW5pdHkiLCJTbWFydEZvcmVncm91bmRJc0FjdGl2ZSI6ZmFsc2UsIkhvcml6b250YWxBbGlnbm1lbnQiOjAsIlZlcnRpY2FsQWxpZ25tZW50IjowLCJTbWFydEZvcmVncm91bmQiOm51bGwsIkJhY2tncm91bmRGaWxsVHlwZSI6MCwiTWFyZ2luIjp7IiRyZWYiOiI3OCJ9LCJQYWRkaW5nIjp7IiRyZWYiOiI3OSJ9LCJCYWNrZ3JvdW5kIjp7IiRyZWYiOiI4MCJ9LCJJc1Zpc2libGUiOnRydWUsIldpZHRoIjowLjAsIkhlaWdodCI6MC4wLCJCb3JkZXJTdHlsZSI6bnVsbCwiUGFyZW50U3R5bGUiOm51bGx9LCJUaXRsZVBvc2l0aW9uIjoiTGVmdCIsIkRhdGVQb3NpdGlvbiI6IlJpZ2h0IiwiU2hhcGVUeXBlIjoxMywiU2hhcGVTaXplIjowLCJTaGFwZVN0eWxlIjp7IiRpZCI6IjEwOTEiLCJNYXJnaW4iOnsiJHJlZiI6IjYwIn0sIlBhZGRpbmciOnsiJHJlZiI6IjYxIn0sIkJhY2tncm91bmQiOnsiJGlkIjoiMTA5MiIsIkNvbG9yIjp7IiRpZCI6IjEwOTMiLCJBIjoyNTUsIlIiOjExNSwiRyI6MTE1LCJCIjoxMTV9fSwiSXNWaXNpYmxlIjp0cnVlLCJXaWR0aCI6MTIuMCwiSGVpZ2h0IjoxNC4wLCJCb3JkZXJTdHlsZSI6eyIkaWQiOiIxMDk0IiwiTGluZUNvbG9yIjp7IiRyZWYiOiI2NSJ9LCJMaW5lV2VpZ2h0IjowLjAsIkxpbmVUeXBlIjowLCJQYXJlbnRTdHlsZSI6bnVsbH0sIlBhcmVudFN0eWxlIjpudWxsfSwiRGF0ZUZvcm1hdCI6eyIkaWQiOiIxMDk1IiwiRm9ybWF0U3RyaW5nIjoiTU1NTSBkLCB5eXl5IiwiU2VwYXJhdG9yIjoiLyIsIlVzZUludGVybmF0aW9uYWxEYXRlRm9ybWF0IjpmYWxzZSwiRGF0ZUlzVmlzaWJsZSI6dHJ1ZSwiVGltZUlzVmlzaWJsZSI6ZmFsc2UsIkhvdXJEaWdpdHMiOjEsIkFtUG1EZXNpZ25hdG9yIjoyLCJUcmltMDBNaW51dGVzIjpmYWxzZSwiTGFzdEtub3duVmlzaWJpbGl0eVN0YXRlIjp7IiRpZCI6IjEwOTYiLCJEYXRlUGFydElzVmlzaWJsZSI6dHJ1ZSwiVGltZVBhcnRJc1Zpc2libGUiOmZhbHNlfX0sIklzVmlzaWJsZSI6dHJ1ZX0sIkh5cGVybGluayI6eyIkaWQiOiIxMDk3IiwiQWRkcmVzcyI6IiIsIlN1YkFkZHJlc3MiOiIifSwiSW1wb3J0SWQiOiIifSx7IiRpZCI6IjEwOTgiLCJJZCI6IjA4ZjczYmY4LTZhMjQtNGYwYS04MWFjLWUxZjc1ZWZiZGQ2YiIsIkluZGV4IjozNSwiR3JvdXBJZCI6IjY0ZWNkMWRmLTE3YjEtNDU2My1hMDQxLTA3ZmJiMjQ4ODZkMiIsIlRpdGxlIjoiR2FydG5lciBBbmFseXN0IFJldmlldyIsIkRhdGVUaW1lIjoiMjAxOS0xMS0wMVQxMTo1OTowMFoiLCJQZXJjZW50YWdlQ29tcGxldGUiOm51bGwsIk5vdGUiOm51bGwsIlN0eWxlIjp7IiRpZCI6IjEwOTkiLCJUaXRsZVN0eWxlIjp7IiRpZCI6IjExMDAiLCJGb250U2V0dGluZ3MiOnsiJGlkIjoiMTEwMSIsIkZvbnRTaXplIjoxMSwiRm9udE5hbWUiOiJDYWxpYnJpIiwiSXNCb2xkIjp0cnVlLCJJc0l0YWxpYyI6ZmFsc2UsIklzVW5kZXJsaW5lZCI6ZmFsc2UsIlBhcmVudFN0eWxlIjpudWxsfSwiQXV0b1NpemUiOjAsIkZvcmVncm91bmQiOnsiJGlkIjoiMTEwMiIsIkNvbG9yIjp7IiRpZCI6IjExMDMiLCJBIjoyNTUsIlIiOjg5LCJHIjo4OSwiQiI6ODl9fSwiTWF4V2lkdGgiOjIwMC4wLCJNYXhIZWlnaHQiOiJJbmZpbml0eSIsIlNtYXJ0Rm9yZWdyb3VuZElzQWN0aXZlIjpmYWxzZSwiSG9yaXpvbnRhbEFsaWdubWVudCI6MiwiVmVydGljYWxBbGlnbm1lbnQiOjAsIlNtYXJ0Rm9yZWdyb3VuZCI6bnVsbCwiQmFja2dyb3VuZEZpbGxUeXBlIjowLCJNYXJnaW4iOnsiJHJlZiI6IjcxIn0sIlBhZGRpbmciOnsiJHJlZiI6IjcyIn0sIkJhY2tncm91bmQiOnsiJHJlZiI6IjczIn0sIklzVmlzaWJsZSI6dHJ1ZSwiV2lkdGgiOjAuMCwiSGVpZ2h0IjowLjAsIkJvcmRlclN0eWxlIjpudWxsLCJQYXJlbnRTdHlsZSI6bnVsbH0sIkRhdGVTdHlsZSI6eyIkaWQiOiIxMTA0IiwiRm9udFNldHRpbmdzIjp7IiRpZCI6IjExMDUiLCJGb250U2l6ZSI6OSwiRm9udE5hbWUiOiJDYWxpYnJpIiwiSXNCb2xkIjpmYWxzZSwiSXNJdGFsaWMiOmZhbHNlLCJJc1VuZGVybGluZWQiOmZhbHNlLCJQYXJlbnRTdHlsZSI6bnVsbH0sIkF1dG9TaXplIjowLCJGb3JlZ3JvdW5kIjp7IiRpZCI6IjExMDYiLCJDb2xvciI6eyIkaWQiOiIxMTA3IiwiQSI6MjU1LCJSIjoxMTUsIkciOjExNSwiQiI6MTE1fX0sIk1heFdpZHRoIjoyMDAuMCwiTWF4SGVpZ2h0IjoiSW5maW5pdHkiLCJTbWFydEZvcmVncm91bmRJc0FjdGl2ZSI6ZmFsc2UsIkhvcml6b250YWxBbGlnbm1lbnQiOjAsIlZlcnRpY2FsQWxpZ25tZW50IjowLCJTbWFydEZvcmVncm91bmQiOm51bGwsIkJhY2tncm91bmRGaWxsVHlwZSI6MCwiTWFyZ2luIjp7IiRyZWYiOiI3OCJ9LCJQYWRkaW5nIjp7IiRyZWYiOiI3OSJ9LCJCYWNrZ3JvdW5kIjp7IiRyZWYiOiI4MCJ9LCJJc1Zpc2libGUiOnRydWUsIldpZHRoIjowLjAsIkhlaWdodCI6MC4wLCJCb3JkZXJTdHlsZSI6bnVsbCwiUGFyZW50U3R5bGUiOm51bGx9LCJUaXRsZVBvc2l0aW9uIjoiTGVmdCIsIkRhdGVQb3NpdGlvbiI6IlJpZ2h0IiwiU2hhcGVUeXBlIjoxMywiU2hhcGVTaXplIjowLCJTaGFwZVN0eWxlIjp7IiRpZCI6IjExMDgiLCJNYXJnaW4iOnsiJHJlZiI6IjYwIn0sIlBhZGRpbmciOnsiJHJlZiI6IjYxIn0sIkJhY2tncm91bmQiOnsiJGlkIjoiMTEwOSIsIkNvbG9yIjp7IiRpZCI6IjExMTAiLCJBIjoyNTUsIlIiOjExNSwiRyI6MTE1LCJCIjoxMTV9fSwiSXNWaXNpYmxlIjp0cnVlLCJXaWR0aCI6MTIuMCwiSGVpZ2h0IjoxNC4wLCJCb3JkZXJTdHlsZSI6eyIkaWQiOiIxMTExIiwiTGluZUNvbG9yIjp7IiRyZWYiOiI2NSJ9LCJMaW5lV2VpZ2h0IjowLjAsIkxpbmVUeXBlIjowLCJQYXJlbnRTdHlsZSI6bnVsbH0sIlBhcmVudFN0eWxlIjpudWxsfSwiRGF0ZUZvcm1hdCI6eyIkaWQiOiIxMTEyIiwiRm9ybWF0U3RyaW5nIjoiTU1NTSBkLCB5eXl5IiwiU2VwYXJhdG9yIjoiLyIsIlVzZUludGVybmF0aW9uYWxEYXRlRm9ybWF0IjpmYWxzZSwiRGF0ZUlzVmlzaWJsZSI6dHJ1ZSwiVGltZUlzVmlzaWJsZSI6ZmFsc2UsIkhvdXJEaWdpdHMiOjEsIkFtUG1EZXNpZ25hdG9yIjoyLCJUcmltMDBNaW51dGVzIjpmYWxzZSwiTGFzdEtub3duVmlzaWJpbGl0eVN0YXRlIjp7IiRpZCI6IjExMTMiLCJEYXRlUGFydElzVmlzaWJsZSI6dHJ1ZSwiVGltZVBhcnRJc1Zpc2libGUiOmZhbHNlfX0sIklzVmlzaWJsZSI6dHJ1ZX0sIkh5cGVybGluayI6eyIkaWQiOiIxMTE0IiwiQWRkcmVzcyI6IiIsIlN1YkFkZHJlc3MiOiIifSwiSW1wb3J0SWQiOiIifSx7IiRpZCI6IjExMTUiLCJJZCI6IjE1NWRjMGRmLTZmNDEtNDNhOC1hMDViLTdmMTg3ZDE2ZjNjYiIsIkluZGV4IjozNiwiR3JvdXBJZCI6ImEyNTcwODc5LTQ3YWItNDBiNy1hYjE1LThkN2ZjZmUxMGYzNCIsIlRpdGxlIjoiUHJlc3MgUmVsZWFzZSIsIkRhdGVUaW1lIjoiMjAxOS0wOC0wMlQxMTo1OTowMFoiLCJQZXJjZW50YWdlQ29tcGxldGUiOm51bGwsIk5vdGUiOm51bGwsIlN0eWxlIjp7IiRpZCI6IjExMTYiLCJUaXRsZVN0eWxlIjp7IiRpZCI6IjExMTciLCJGb250U2V0dGluZ3MiOnsiJGlkIjoiMTExOCIsIkZvbnRTaXplIjoxMSwiRm9udE5hbWUiOiJDYWxpYnJpIiwiSXNCb2xkIjp0cnVlLCJJc0l0YWxpYyI6ZmFsc2UsIklzVW5kZXJsaW5lZCI6ZmFsc2UsIlBhcmVudFN0eWxlIjpudWxsfSwiQXV0b1NpemUiOjAsIkZvcmVncm91bmQiOnsiJGlkIjoiMTExOSIsIkNvbG9yIjp7IiRpZCI6IjExMjAiLCJBIjoyNTUsIlIiOjg5LCJHIjo4OSwiQiI6ODl9fSwiTWF4V2lkdGgiOjIwMC4wLCJNYXhIZWlnaHQiOiJJbmZpbml0eSIsIlNtYXJ0Rm9yZWdyb3VuZElzQWN0aXZlIjpmYWxzZSwiSG9yaXpvbnRhbEFsaWdubWVudCI6MiwiVmVydGljYWxBbGlnbm1lbnQiOjAsIlNtYXJ0Rm9yZWdyb3VuZCI6bnVsbCwiQmFja2dyb3VuZEZpbGxUeXBlIjowLCJNYXJnaW4iOnsiJHJlZiI6IjcxIn0sIlBhZGRpbmciOnsiJHJlZiI6IjcyIn0sIkJhY2tncm91bmQiOnsiJHJlZiI6IjczIn0sIklzVmlzaWJsZSI6dHJ1ZSwiV2lkdGgiOjAuMCwiSGVpZ2h0IjowLjAsIkJvcmRlclN0eWxlIjpudWxsLCJQYXJlbnRTdHlsZSI6bnVsbH0sIkRhdGVTdHlsZSI6eyIkaWQiOiIxMTIxIiwiRm9udFNldHRpbmdzIjp7IiRpZCI6IjExMjIiLCJGb250U2l6ZSI6OSwiRm9udE5hbWUiOiJDYWxpYnJpIiwiSXNCb2xkIjpmYWxzZSwiSXNJdGFsaWMiOmZhbHNlLCJJc1VuZGVybGluZWQiOmZhbHNlLCJQYXJlbnRTdHlsZSI6bnVsbH0sIkF1dG9TaXplIjowLCJGb3JlZ3JvdW5kIjp7IiRpZCI6IjExMjMiLCJDb2xvciI6eyIkaWQiOiIxMTI0IiwiQSI6MjU1LCJSIjoxMTUsIkciOjExNSwiQiI6MTE1fX0sIk1heFdpZHRoIjoyMDAuMCwiTWF4SGVpZ2h0IjoiSW5maW5pdHkiLCJTbWFydEZvcmVncm91bmRJc0FjdGl2ZSI6ZmFsc2UsIkhvcml6b250YWxBbGlnbm1lbnQiOjAsIlZlcnRpY2FsQWxpZ25tZW50IjowLCJTbWFydEZvcmVncm91bmQiOm51bGwsIkJhY2tncm91bmRGaWxsVHlwZSI6MCwiTWFyZ2luIjp7IiRyZWYiOiI3OCJ9LCJQYWRkaW5nIjp7IiRyZWYiOiI3OSJ9LCJCYWNrZ3JvdW5kIjp7IiRyZWYiOiI4MCJ9LCJJc1Zpc2libGUiOnRydWUsIldpZHRoIjowLjAsIkhlaWdodCI6MC4wLCJCb3JkZXJTdHlsZSI6bnVsbCwiUGFyZW50U3R5bGUiOm51bGx9LCJUaXRsZVBvc2l0aW9uIjoiTGVmdCIsIkRhdGVQb3NpdGlvbiI6IlJpZ2h0IiwiU2hhcGVUeXBlIjoxMywiU2hhcGVTaXplIjowLCJTaGFwZVN0eWxlIjp7IiRpZCI6IjExMjUiLCJNYXJnaW4iOnsiJHJlZiI6IjYwIn0sIlBhZGRpbmciOnsiJHJlZiI6IjYxIn0sIkJhY2tncm91bmQiOnsiJGlkIjoiMTEyNiIsIkNvbG9yIjp7IiRpZCI6IjExMjciLCJBIjoyNTUsIlIiOjExNSwiRyI6MTE1LCJCIjoxMTV9fSwiSXNWaXNpYmxlIjp0cnVlLCJXaWR0aCI6MTIuMCwiSGVpZ2h0IjoxNC4wLCJCb3JkZXJTdHlsZSI6eyIkaWQiOiIxMTI4IiwiTGluZUNvbG9yIjp7IiRyZWYiOiI2NSJ9LCJMaW5lV2VpZ2h0IjowLjAsIkxpbmVUeXBlIjowLCJQYXJlbnRTdHlsZSI6bnVsbH0sIlBhcmVudFN0eWxlIjpudWxsfSwiRGF0ZUZvcm1hdCI6eyIkaWQiOiIxMTI5IiwiRm9ybWF0U3RyaW5nIjoiTU1NTSBkLCB5eXl5IiwiU2VwYXJhdG9yIjoiLyIsIlVzZUludGVybmF0aW9uYWxEYXRlRm9ybWF0IjpmYWxzZSwiRGF0ZUlzVmlzaWJsZSI6dHJ1ZSwiVGltZUlzVmlzaWJsZSI6ZmFsc2UsIkhvdXJEaWdpdHMiOjEsIkFtUG1EZXNpZ25hdG9yIjoyLCJUcmltMDBNaW51dGVzIjpmYWxzZSwiTGFzdEtub3duVmlzaWJpbGl0eVN0YXRlIjp7IiRpZCI6IjExMzAiLCJEYXRlUGFydElzVmlzaWJsZSI6dHJ1ZSwiVGltZVBhcnRJc1Zpc2libGUiOmZhbHNlfX0sIklzVmlzaWJsZSI6dHJ1ZX0sIkh5cGVybGluayI6eyIkaWQiOiIxMTMxIiwiQWRkcmVzcyI6IiIsIlN1YkFkZHJlc3MiOiIifSwiSW1wb3J0SWQiOiIifSx7IiRpZCI6IjExMzIiLCJJZCI6IjA3Yjk4YmNmLTY3OGQtNDY3MS1hYTYzLWU2YzkwZjA0MDJhYSIsIkluZGV4IjozNywiR3JvdXBJZCI6ImEyNTcwODc5LTQ3YWItNDBiNy1hYjE1LThkN2ZjZmUxMGYzNCIsIlRpdGxlIjoiUHVibGljIFdlYnNpdGUgTGl2ZSIsIkRhdGVUaW1lIjoiMjAxOS0xMS0wMVQxMTo1OTowMFoiLCJQZXJjZW50YWdlQ29tcGxldGUiOm51bGwsIk5vdGUiOm51bGwsIlN0eWxlIjp7IiRpZCI6IjExMzMiLCJUaXRsZVN0eWxlIjp7IiRpZCI6IjExMzQiLCJGb250U2V0dGluZ3MiOnsiJGlkIjoiMTEzNSIsIkZvbnRTaXplIjoxMSwiRm9udE5hbWUiOiJDYWxpYnJpIiwiSXNCb2xkIjp0cnVlLCJJc0l0YWxpYyI6ZmFsc2UsIklzVW5kZXJsaW5lZCI6ZmFsc2UsIlBhcmVudFN0eWxlIjpudWxsfSwiQXV0b1NpemUiOjAsIkZvcmVncm91bmQiOnsiJGlkIjoiMTEzNiIsIkNvbG9yIjp7IiRpZCI6IjExMzciLCJBIjoyNTUsIlIiOjg5LCJHIjo4OSwiQiI6ODl9fSwiTWF4V2lkdGgiOjIwMC4wLCJNYXhIZWlnaHQiOiJJbmZpbml0eSIsIlNtYXJ0Rm9yZWdyb3VuZElzQWN0aXZlIjpmYWxzZSwiSG9yaXpvbnRhbEFsaWdubWVudCI6MiwiVmVydGljYWxBbGlnbm1lbnQiOjAsIlNtYXJ0Rm9yZWdyb3VuZCI6bnVsbCwiQmFja2dyb3VuZEZpbGxUeXBlIjowLCJNYXJnaW4iOnsiJHJlZiI6IjcxIn0sIlBhZGRpbmciOnsiJHJlZiI6IjcyIn0sIkJhY2tncm91bmQiOnsiJHJlZiI6IjczIn0sIklzVmlzaWJsZSI6dHJ1ZSwiV2lkdGgiOjAuMCwiSGVpZ2h0IjowLjAsIkJvcmRlclN0eWxlIjpudWxsLCJQYXJlbnRTdHlsZSI6bnVsbH0sIkRhdGVTdHlsZSI6eyIkaWQiOiIxMTM4IiwiRm9udFNldHRpbmdzIjp7IiRpZCI6IjExMzkiLCJGb250U2l6ZSI6OSwiRm9udE5hbWUiOiJDYWxpYnJpIiwiSXNCb2xkIjpmYWxzZSwiSXNJdGFsaWMiOmZhbHNlLCJJc1VuZGVybGluZWQiOmZhbHNlLCJQYXJlbnRTdHlsZSI6bnVsbH0sIkF1dG9TaXplIjowLCJGb3JlZ3JvdW5kIjp7IiRpZCI6IjExNDAiLCJDb2xvciI6eyIkaWQiOiIxMTQxIiwiQSI6MjU1LCJSIjoxMTUsIkciOjExNSwiQiI6MTE1fX0sIk1heFdpZHRoIjoyMDAuMCwiTWF4SGVpZ2h0IjoiSW5maW5pdHkiLCJTbWFydEZvcmVncm91bmRJc0FjdGl2ZSI6ZmFsc2UsIkhvcml6b250YWxBbGlnbm1lbnQiOjAsIlZlcnRpY2FsQWxpZ25tZW50IjowLCJTbWFydEZvcmVncm91bmQiOm51bGwsIkJhY2tncm91bmRGaWxsVHlwZSI6MCwiTWFyZ2luIjp7IiRyZWYiOiI3OCJ9LCJQYWRkaW5nIjp7IiRyZWYiOiI3OSJ9LCJCYWNrZ3JvdW5kIjp7IiRyZWYiOiI4MCJ9LCJJc1Zpc2libGUiOnRydWUsIldpZHRoIjowLjAsIkhlaWdodCI6MC4wLCJCb3JkZXJTdHlsZSI6bnVsbCwiUGFyZW50U3R5bGUiOm51bGx9LCJUaXRsZVBvc2l0aW9uIjoiTGVmdCIsIkRhdGVQb3NpdGlvbiI6IlJpZ2h0IiwiU2hhcGVUeXBlIjoxMywiU2hhcGVTaXplIjowLCJTaGFwZVN0eWxlIjp7IiRpZCI6IjExNDIiLCJNYXJnaW4iOnsiJHJlZiI6IjYwIn0sIlBhZGRpbmciOnsiJHJlZiI6IjYxIn0sIkJhY2tncm91bmQiOnsiJGlkIjoiMTE0MyIsIkNvbG9yIjp7IiRpZCI6IjExNDQiLCJBIjoyNTUsIlIiOjExNSwiRyI6MTE1LCJCIjoxMTV9fSwiSXNWaXNpYmxlIjp0cnVlLCJXaWR0aCI6MTIuMCwiSGVpZ2h0IjoxNC4wLCJCb3JkZXJTdHlsZSI6eyIkaWQiOiIxMTQ1IiwiTGluZUNvbG9yIjp7IiRyZWYiOiI2NSJ9LCJMaW5lV2VpZ2h0IjowLjAsIkxpbmVUeXBlIjowLCJQYXJlbnRTdHlsZSI6bnVsbH0sIlBhcmVudFN0eWxlIjpudWxsfSwiRGF0ZUZvcm1hdCI6eyIkaWQiOiIxMTQ2IiwiRm9ybWF0U3RyaW5nIjoiTU1NTSBkLCB5eXl5IiwiU2VwYXJhdG9yIjoiLyIsIlVzZUludGVybmF0aW9uYWxEYXRlRm9ybWF0IjpmYWxzZSwiRGF0ZUlzVmlzaWJsZSI6dHJ1ZSwiVGltZUlzVmlzaWJsZSI6ZmFsc2UsIkhvdXJEaWdpdHMiOjEsIkFtUG1EZXNpZ25hdG9yIjoyLCJUcmltMDBNaW51dGVzIjpmYWxzZSwiTGFzdEtub3duVmlzaWJpbGl0eVN0YXRlIjp7IiRpZCI6IjExNDciLCJEYXRlUGFydElzVmlzaWJsZSI6dHJ1ZSwiVGltZVBhcnRJc1Zpc2libGUiOmZhbHNlfX0sIklzVmlzaWJsZSI6dHJ1ZX0sIkh5cGVybGluayI6eyIkaWQiOiIxMTQ4IiwiQWRkcmVzcyI6IiIsIlN1YkFkZHJlc3MiOiIifSwiSW1wb3J0SWQiOiIifV19XSwiTXNQcm9qZWN0SXRlbXNUcmVlIjp7IiRpZCI6IjExNDkiLCJSb290Ijp7IkltcG9ydElkIjpudWxsLCJJc0ltcG9ydGVkIjpmYWxzZSwiQ2hpbGRyZW4iOltdfX0sIk1ldGFkYXRhIjp7IiRpZCI6IjExNTAiLCJSZWNlbnRDb2xvcnNDb2xsZWN0aW9uIjoiW1wiI0ZGNTI5M0NEXCIsXCIjRkZDRTkyMDBcIixcIiNGRjc0QUQ0OVwiLFwiI0ZGNzM3MzczXCIsXCIjRkY0NDU0NkFcIixcIiNGRkZFQkEwQVwiLFwiI0ZGNzBBRDQ3XCIsXCIjRkZCMjBFMTJcIl0ifSwiU2V0dGluZ3MiOnsiJGlkIjoiMTE1MSIsIkltcGFPcHRpb25zIjp7IiRpZCI6IjExNTIiLCJMZWZ0VG9SaWdodCI6ZmFsc2UsIlBheWxvYWRPcHRpb25zIjoyfSwiVXNlQ29tcHJlc3Npb24iOmZhbHNlLCJDb21wcmVzaW9uUGVyY2VudGFnZSI6NTAuMCwiSW5hY3RpdmVJbnRlcnZhbFdpZHRoVGhyZXNob2xkIjozMC4wLCJJbmFjdGl2ZUludGVydmFsV2lkdGgiOjEuMCwiU3BsaXRUYXNrcyI6ZmFsc2UsIlVzZUNsdXN0ZXIiOmZhbHNlLCJFcHNpbG9uIjo1LjAsIk1pblBvaW50c1RvRm9ybUFDbHVzdGVyIjoyLCJHZW5lcmF0ZUludmlzaWJsZVNoYXBlcyI6ZmFsc2UsIlNtYXJ0VGltZWxpbmVUYXNrUGVyY2VudGFnZUZpdCI6ZmFsc2V9LCJJc05ldyI6ZmFsc2UsIkltcG9ydFR5cGUiOjAsIkZpbGVQYXRoIjpudWxsLCJUaW1lQ29uZmlndXJhdGlvbiI6eyIkaWQiOiIxMTUzIiwiVXNlVGltZSI6ZmFsc2UsIldvcmtEYXlTdGFydCI6IjAwOjAwOjAwIiwiV29ya0RheUVuZCI6IjIzOjU5OjAwIn0sIkxhc3RVc2VkVGVtcGxhdGVJZCI6ImYzNzQ2MDYzLTAwNGMtNDQ1ZC05MTg3LWNlZGY3YWNlMTQzYiJ9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065ba50-cbf8-4b29-b0ca-c86e9aa7ab50">
      <Terms xmlns="http://schemas.microsoft.com/office/infopath/2007/PartnerControls"/>
    </lcf76f155ced4ddcb4097134ff3c332f>
    <TaxCatchAll xmlns="964301df-3592-41a8-a442-bfd227cf4e49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6A4E84B1B254D44BF4486C76A80EA62" ma:contentTypeVersion="16" ma:contentTypeDescription="Een nieuw document maken." ma:contentTypeScope="" ma:versionID="330d2852f5489ec6f778e6874aa573d0">
  <xsd:schema xmlns:xsd="http://www.w3.org/2001/XMLSchema" xmlns:xs="http://www.w3.org/2001/XMLSchema" xmlns:p="http://schemas.microsoft.com/office/2006/metadata/properties" xmlns:ns2="0065ba50-cbf8-4b29-b0ca-c86e9aa7ab50" xmlns:ns3="964301df-3592-41a8-a442-bfd227cf4e49" targetNamespace="http://schemas.microsoft.com/office/2006/metadata/properties" ma:root="true" ma:fieldsID="99658fe9b7c0f317863f5c7395c951d1" ns2:_="" ns3:_="">
    <xsd:import namespace="0065ba50-cbf8-4b29-b0ca-c86e9aa7ab50"/>
    <xsd:import namespace="964301df-3592-41a8-a442-bfd227cf4e4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65ba50-cbf8-4b29-b0ca-c86e9aa7ab5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Afbeeldingtags" ma:readOnly="false" ma:fieldId="{5cf76f15-5ced-4ddc-b409-7134ff3c332f}" ma:taxonomyMulti="true" ma:sspId="d10766cd-fde9-4562-9fa4-12e1328ed1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4301df-3592-41a8-a442-bfd227cf4e4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79d91a92-5c5b-45b3-972c-fc91fdac471b}" ma:internalName="TaxCatchAll" ma:showField="CatchAllData" ma:web="964301df-3592-41a8-a442-bfd227cf4e4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930C91F-C6DF-48B7-8D20-A82B08A78A3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299CAA3-0D28-4BF2-9DAF-2DEFD57DC482}">
  <ds:schemaRefs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http://schemas.microsoft.com/office/2006/metadata/properties"/>
    <ds:schemaRef ds:uri="0065ba50-cbf8-4b29-b0ca-c86e9aa7ab50"/>
    <ds:schemaRef ds:uri="964301df-3592-41a8-a442-bfd227cf4e49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EA1E81D2-8D4C-43D6-8BBD-4E211E8873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065ba50-cbf8-4b29-b0ca-c86e9aa7ab50"/>
    <ds:schemaRef ds:uri="964301df-3592-41a8-a442-bfd227cf4e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42321</TotalTime>
  <Words>261</Words>
  <Application>Microsoft Office PowerPoint</Application>
  <PresentationFormat>Widescreen</PresentationFormat>
  <Paragraphs>93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Maven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/>
  <cp:lastModifiedBy>Marco Tazelaar</cp:lastModifiedBy>
  <cp:revision>84</cp:revision>
  <dcterms:created xsi:type="dcterms:W3CDTF">2019-10-18T13:10:45Z</dcterms:created>
  <dcterms:modified xsi:type="dcterms:W3CDTF">2026-03-04T10:16:50Z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0x010100B6A4E84B1B254D44BF4486C76A80EA62</vt:lpwstr>
  </property>
  <property fmtid="{D5CDD505-2E9C-101B-9397-08002B2CF9AE}" pid="3" name="MediaServiceImageTags">
    <vt:lpwstr/>
  </property>
</Properties>
</file>